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Epilogue"/>
      <p:regular r:id="rId34"/>
      <p:bold r:id="rId35"/>
      <p:italic r:id="rId36"/>
      <p:boldItalic r:id="rId37"/>
    </p:embeddedFont>
    <p:embeddedFont>
      <p:font typeface="Barlow Black"/>
      <p:bold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DF1E37-023A-42A6-9487-2E6DF90A35A9}">
  <a:tblStyle styleId="{B0DF1E37-023A-42A6-9487-2E6DF90A35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3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8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4.xml"/><Relationship Id="rId33" Type="http://schemas.openxmlformats.org/officeDocument/2006/relationships/font" Target="fonts/Lato-boldItalic.fntdata"/><Relationship Id="rId10" Type="http://schemas.openxmlformats.org/officeDocument/2006/relationships/slide" Target="slides/slide3.xml"/><Relationship Id="rId32" Type="http://schemas.openxmlformats.org/officeDocument/2006/relationships/font" Target="fonts/Lato-italic.fntdata"/><Relationship Id="rId13" Type="http://schemas.openxmlformats.org/officeDocument/2006/relationships/slide" Target="slides/slide6.xml"/><Relationship Id="rId35" Type="http://schemas.openxmlformats.org/officeDocument/2006/relationships/font" Target="fonts/Epilogue-bold.fntdata"/><Relationship Id="rId12" Type="http://schemas.openxmlformats.org/officeDocument/2006/relationships/slide" Target="slides/slide5.xml"/><Relationship Id="rId34" Type="http://schemas.openxmlformats.org/officeDocument/2006/relationships/font" Target="fonts/Epilogue-regular.fntdata"/><Relationship Id="rId15" Type="http://schemas.openxmlformats.org/officeDocument/2006/relationships/slide" Target="slides/slide8.xml"/><Relationship Id="rId37" Type="http://schemas.openxmlformats.org/officeDocument/2006/relationships/font" Target="fonts/Epilogue-boldItalic.fntdata"/><Relationship Id="rId14" Type="http://schemas.openxmlformats.org/officeDocument/2006/relationships/slide" Target="slides/slide7.xml"/><Relationship Id="rId36" Type="http://schemas.openxmlformats.org/officeDocument/2006/relationships/font" Target="fonts/Epilogue-italic.fntdata"/><Relationship Id="rId17" Type="http://schemas.openxmlformats.org/officeDocument/2006/relationships/slide" Target="slides/slide10.xml"/><Relationship Id="rId39" Type="http://schemas.openxmlformats.org/officeDocument/2006/relationships/font" Target="fonts/BarlowBlack-boldItalic.fntdata"/><Relationship Id="rId16" Type="http://schemas.openxmlformats.org/officeDocument/2006/relationships/slide" Target="slides/slide9.xml"/><Relationship Id="rId38" Type="http://schemas.openxmlformats.org/officeDocument/2006/relationships/font" Target="fonts/BarlowBlack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2f1f1727f95_1_29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2f1f1727f95_1_29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27feb483519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27feb483519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27feb483519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27feb483519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7feb483519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7feb483519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27feb483519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27feb483519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27feb483519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27feb483519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27feb483519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27feb483519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27feb483519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27feb483519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27feb48351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27feb48351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g2f1f1727f95_1_29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0" name="Google Shape;2840;g2f1f1727f95_1_29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2f1f1727f95_1_29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2f1f1727f95_1_29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27feb48351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27feb48351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27feb48351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27feb48351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27feb48351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27feb48351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27feb48351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27feb48351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27feb483519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27feb48351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27feb48351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27feb48351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27feb48351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27feb48351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/>
          <p:nvPr>
            <p:ph type="ctrTitle"/>
          </p:nvPr>
        </p:nvSpPr>
        <p:spPr>
          <a:xfrm>
            <a:off x="684525" y="1001925"/>
            <a:ext cx="4359000" cy="16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6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9" name="Google Shape;229;p18"/>
          <p:cNvSpPr txBox="1"/>
          <p:nvPr>
            <p:ph idx="1" type="subTitle"/>
          </p:nvPr>
        </p:nvSpPr>
        <p:spPr>
          <a:xfrm>
            <a:off x="684513" y="2550863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30" name="Google Shape;230;p18"/>
          <p:cNvGrpSpPr/>
          <p:nvPr/>
        </p:nvGrpSpPr>
        <p:grpSpPr>
          <a:xfrm rot="8100000">
            <a:off x="-962406" y="2745698"/>
            <a:ext cx="2208222" cy="3578532"/>
            <a:chOff x="7787382" y="2612095"/>
            <a:chExt cx="2208243" cy="3578566"/>
          </a:xfrm>
        </p:grpSpPr>
        <p:sp>
          <p:nvSpPr>
            <p:cNvPr id="231" name="Google Shape;231;p18"/>
            <p:cNvSpPr/>
            <p:nvPr/>
          </p:nvSpPr>
          <p:spPr>
            <a:xfrm>
              <a:off x="8428902" y="3091300"/>
              <a:ext cx="1566723" cy="309936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7991035" y="2612095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 rot="668837">
              <a:off x="7906308" y="4329098"/>
              <a:ext cx="924889" cy="1320436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18"/>
          <p:cNvGrpSpPr/>
          <p:nvPr/>
        </p:nvGrpSpPr>
        <p:grpSpPr>
          <a:xfrm>
            <a:off x="250258" y="3724879"/>
            <a:ext cx="1778517" cy="1645347"/>
            <a:chOff x="250258" y="3724879"/>
            <a:chExt cx="1778517" cy="1645347"/>
          </a:xfrm>
        </p:grpSpPr>
        <p:grpSp>
          <p:nvGrpSpPr>
            <p:cNvPr id="235" name="Google Shape;235;p18"/>
            <p:cNvGrpSpPr/>
            <p:nvPr/>
          </p:nvGrpSpPr>
          <p:grpSpPr>
            <a:xfrm rot="-9975607">
              <a:off x="1475441" y="4764850"/>
              <a:ext cx="494551" cy="554580"/>
              <a:chOff x="5338199" y="2122228"/>
              <a:chExt cx="425282" cy="476904"/>
            </a:xfrm>
          </p:grpSpPr>
          <p:sp>
            <p:nvSpPr>
              <p:cNvPr id="236" name="Google Shape;236;p18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8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8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18"/>
            <p:cNvGrpSpPr/>
            <p:nvPr/>
          </p:nvGrpSpPr>
          <p:grpSpPr>
            <a:xfrm flipH="1" rot="1485745">
              <a:off x="656957" y="3802959"/>
              <a:ext cx="494572" cy="554605"/>
              <a:chOff x="5338199" y="2122228"/>
              <a:chExt cx="425282" cy="476904"/>
            </a:xfrm>
          </p:grpSpPr>
          <p:sp>
            <p:nvSpPr>
              <p:cNvPr id="255" name="Google Shape;255;p18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8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8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8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8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8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8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8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18"/>
            <p:cNvGrpSpPr/>
            <p:nvPr/>
          </p:nvGrpSpPr>
          <p:grpSpPr>
            <a:xfrm rot="-4811217">
              <a:off x="318362" y="4502623"/>
              <a:ext cx="494567" cy="554598"/>
              <a:chOff x="5338199" y="2122228"/>
              <a:chExt cx="425282" cy="476904"/>
            </a:xfrm>
          </p:grpSpPr>
          <p:sp>
            <p:nvSpPr>
              <p:cNvPr id="274" name="Google Shape;274;p18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8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8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8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8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8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8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8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8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8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8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18"/>
            <p:cNvGrpSpPr/>
            <p:nvPr/>
          </p:nvGrpSpPr>
          <p:grpSpPr>
            <a:xfrm>
              <a:off x="1703916" y="4111441"/>
              <a:ext cx="123274" cy="123274"/>
              <a:chOff x="8288135" y="1843695"/>
              <a:chExt cx="235391" cy="235391"/>
            </a:xfrm>
          </p:grpSpPr>
          <p:grpSp>
            <p:nvGrpSpPr>
              <p:cNvPr id="293" name="Google Shape;293;p1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94" name="Google Shape;294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5" name="Google Shape;295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96" name="Google Shape;296;p1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97" name="Google Shape;297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8" name="Google Shape;298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99" name="Google Shape;299;p18"/>
            <p:cNvGrpSpPr/>
            <p:nvPr/>
          </p:nvGrpSpPr>
          <p:grpSpPr>
            <a:xfrm>
              <a:off x="1893752" y="4822435"/>
              <a:ext cx="52422" cy="52422"/>
              <a:chOff x="8288135" y="1843695"/>
              <a:chExt cx="235391" cy="235391"/>
            </a:xfrm>
          </p:grpSpPr>
          <p:grpSp>
            <p:nvGrpSpPr>
              <p:cNvPr id="300" name="Google Shape;300;p1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301" name="Google Shape;301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" name="Google Shape;302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3" name="Google Shape;303;p1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304" name="Google Shape;304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" name="Google Shape;305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9"/>
          <p:cNvGrpSpPr/>
          <p:nvPr/>
        </p:nvGrpSpPr>
        <p:grpSpPr>
          <a:xfrm>
            <a:off x="-1706004" y="-1696252"/>
            <a:ext cx="11830862" cy="8170702"/>
            <a:chOff x="-1706004" y="-1696252"/>
            <a:chExt cx="11830862" cy="8170702"/>
          </a:xfrm>
        </p:grpSpPr>
        <p:sp>
          <p:nvSpPr>
            <p:cNvPr id="308" name="Google Shape;308;p19"/>
            <p:cNvSpPr/>
            <p:nvPr/>
          </p:nvSpPr>
          <p:spPr>
            <a:xfrm>
              <a:off x="7604541" y="2475337"/>
              <a:ext cx="1441377" cy="2057724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9"/>
            <p:cNvSpPr/>
            <p:nvPr/>
          </p:nvSpPr>
          <p:spPr>
            <a:xfrm rot="-8832712">
              <a:off x="-1025976" y="-1348295"/>
              <a:ext cx="2215768" cy="3163337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9"/>
            <p:cNvSpPr/>
            <p:nvPr/>
          </p:nvSpPr>
          <p:spPr>
            <a:xfrm rot="1590750">
              <a:off x="-637573" y="675957"/>
              <a:ext cx="1382522" cy="2365715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 rot="-8832697">
              <a:off x="6857024" y="2512020"/>
              <a:ext cx="2500442" cy="3569763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9"/>
          <p:cNvSpPr txBox="1"/>
          <p:nvPr>
            <p:ph type="title"/>
          </p:nvPr>
        </p:nvSpPr>
        <p:spPr>
          <a:xfrm>
            <a:off x="752325" y="3183500"/>
            <a:ext cx="4682400" cy="14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47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3" name="Google Shape;313;p19"/>
          <p:cNvSpPr txBox="1"/>
          <p:nvPr>
            <p:ph hasCustomPrompt="1" idx="2" type="title"/>
          </p:nvPr>
        </p:nvSpPr>
        <p:spPr>
          <a:xfrm>
            <a:off x="752325" y="2417900"/>
            <a:ext cx="11175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5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6" name="Google Shape;316;p20"/>
          <p:cNvSpPr txBox="1"/>
          <p:nvPr>
            <p:ph idx="1" type="body"/>
          </p:nvPr>
        </p:nvSpPr>
        <p:spPr>
          <a:xfrm>
            <a:off x="720000" y="1152475"/>
            <a:ext cx="7704000" cy="3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17" name="Google Shape;317;p20"/>
          <p:cNvGrpSpPr/>
          <p:nvPr/>
        </p:nvGrpSpPr>
        <p:grpSpPr>
          <a:xfrm>
            <a:off x="-974712" y="-997836"/>
            <a:ext cx="11220847" cy="7518599"/>
            <a:chOff x="-974712" y="-997836"/>
            <a:chExt cx="11220847" cy="7518599"/>
          </a:xfrm>
        </p:grpSpPr>
        <p:sp>
          <p:nvSpPr>
            <p:cNvPr id="318" name="Google Shape;318;p20"/>
            <p:cNvSpPr/>
            <p:nvPr/>
          </p:nvSpPr>
          <p:spPr>
            <a:xfrm flipH="1" rot="4393563">
              <a:off x="-463443" y="-1039252"/>
              <a:ext cx="1423684" cy="203253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 rot="1061772">
              <a:off x="8195003" y="3863672"/>
              <a:ext cx="1718842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-974712" y="829651"/>
              <a:ext cx="1581150" cy="1023938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20"/>
          <p:cNvGrpSpPr/>
          <p:nvPr/>
        </p:nvGrpSpPr>
        <p:grpSpPr>
          <a:xfrm>
            <a:off x="160833" y="253533"/>
            <a:ext cx="8327111" cy="4596395"/>
            <a:chOff x="160833" y="253533"/>
            <a:chExt cx="8327111" cy="4596395"/>
          </a:xfrm>
        </p:grpSpPr>
        <p:grpSp>
          <p:nvGrpSpPr>
            <p:cNvPr id="322" name="Google Shape;322;p20"/>
            <p:cNvGrpSpPr/>
            <p:nvPr/>
          </p:nvGrpSpPr>
          <p:grpSpPr>
            <a:xfrm>
              <a:off x="1156840" y="253533"/>
              <a:ext cx="94745" cy="94745"/>
              <a:chOff x="8288135" y="1843695"/>
              <a:chExt cx="235391" cy="235391"/>
            </a:xfrm>
          </p:grpSpPr>
          <p:grpSp>
            <p:nvGrpSpPr>
              <p:cNvPr id="323" name="Google Shape;323;p2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324" name="Google Shape;324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5" name="Google Shape;325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26" name="Google Shape;326;p2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327" name="Google Shape;327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8" name="Google Shape;328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29" name="Google Shape;329;p20"/>
            <p:cNvGrpSpPr/>
            <p:nvPr/>
          </p:nvGrpSpPr>
          <p:grpSpPr>
            <a:xfrm>
              <a:off x="160833" y="1629887"/>
              <a:ext cx="59036" cy="59036"/>
              <a:chOff x="8288135" y="1843695"/>
              <a:chExt cx="235391" cy="235391"/>
            </a:xfrm>
          </p:grpSpPr>
          <p:grpSp>
            <p:nvGrpSpPr>
              <p:cNvPr id="330" name="Google Shape;330;p2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331" name="Google Shape;331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2" name="Google Shape;332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33" name="Google Shape;333;p2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334" name="Google Shape;334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5" name="Google Shape;335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36" name="Google Shape;336;p20"/>
            <p:cNvGrpSpPr/>
            <p:nvPr/>
          </p:nvGrpSpPr>
          <p:grpSpPr>
            <a:xfrm>
              <a:off x="7068415" y="4755183"/>
              <a:ext cx="94745" cy="94745"/>
              <a:chOff x="8288135" y="1843695"/>
              <a:chExt cx="235391" cy="235391"/>
            </a:xfrm>
          </p:grpSpPr>
          <p:grpSp>
            <p:nvGrpSpPr>
              <p:cNvPr id="337" name="Google Shape;337;p2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338" name="Google Shape;338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9" name="Google Shape;339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0" name="Google Shape;340;p2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341" name="Google Shape;341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2" name="Google Shape;342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43" name="Google Shape;343;p20"/>
            <p:cNvGrpSpPr/>
            <p:nvPr/>
          </p:nvGrpSpPr>
          <p:grpSpPr>
            <a:xfrm>
              <a:off x="8428908" y="4234937"/>
              <a:ext cx="59036" cy="59036"/>
              <a:chOff x="8288135" y="1843695"/>
              <a:chExt cx="235391" cy="235391"/>
            </a:xfrm>
          </p:grpSpPr>
          <p:grpSp>
            <p:nvGrpSpPr>
              <p:cNvPr id="344" name="Google Shape;344;p2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345" name="Google Shape;345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6" name="Google Shape;346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7" name="Google Shape;347;p2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348" name="Google Shape;348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Google Shape;349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350" name="Google Shape;350;p20"/>
          <p:cNvGrpSpPr/>
          <p:nvPr/>
        </p:nvGrpSpPr>
        <p:grpSpPr>
          <a:xfrm>
            <a:off x="7218034" y="4293969"/>
            <a:ext cx="2121199" cy="940430"/>
            <a:chOff x="7218034" y="4293969"/>
            <a:chExt cx="2121199" cy="940430"/>
          </a:xfrm>
        </p:grpSpPr>
        <p:grpSp>
          <p:nvGrpSpPr>
            <p:cNvPr id="351" name="Google Shape;351;p20"/>
            <p:cNvGrpSpPr/>
            <p:nvPr/>
          </p:nvGrpSpPr>
          <p:grpSpPr>
            <a:xfrm rot="-6404294">
              <a:off x="7320902" y="4551460"/>
              <a:ext cx="568668" cy="637648"/>
              <a:chOff x="5338199" y="2122228"/>
              <a:chExt cx="425282" cy="476904"/>
            </a:xfrm>
          </p:grpSpPr>
          <p:sp>
            <p:nvSpPr>
              <p:cNvPr id="352" name="Google Shape;352;p20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0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0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20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20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20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0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0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0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0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0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0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0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0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0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0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0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20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20"/>
            <p:cNvGrpSpPr/>
            <p:nvPr/>
          </p:nvGrpSpPr>
          <p:grpSpPr>
            <a:xfrm rot="-1334580">
              <a:off x="7748607" y="4587061"/>
              <a:ext cx="1600327" cy="263339"/>
              <a:chOff x="4719162" y="3034521"/>
              <a:chExt cx="1600477" cy="263364"/>
            </a:xfrm>
          </p:grpSpPr>
          <p:sp>
            <p:nvSpPr>
              <p:cNvPr id="371" name="Google Shape;371;p20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0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20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20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20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0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0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20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20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20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20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20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20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20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4" name="Google Shape;404;p21"/>
          <p:cNvSpPr txBox="1"/>
          <p:nvPr>
            <p:ph idx="1" type="subTitle"/>
          </p:nvPr>
        </p:nvSpPr>
        <p:spPr>
          <a:xfrm>
            <a:off x="4776820" y="2412225"/>
            <a:ext cx="29382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5" name="Google Shape;405;p21"/>
          <p:cNvSpPr txBox="1"/>
          <p:nvPr>
            <p:ph idx="2" type="subTitle"/>
          </p:nvPr>
        </p:nvSpPr>
        <p:spPr>
          <a:xfrm>
            <a:off x="1428979" y="2412225"/>
            <a:ext cx="29382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6" name="Google Shape;406;p21"/>
          <p:cNvSpPr txBox="1"/>
          <p:nvPr>
            <p:ph idx="3" type="subTitle"/>
          </p:nvPr>
        </p:nvSpPr>
        <p:spPr>
          <a:xfrm>
            <a:off x="1428988" y="1924300"/>
            <a:ext cx="293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407" name="Google Shape;407;p21"/>
          <p:cNvSpPr txBox="1"/>
          <p:nvPr>
            <p:ph idx="4" type="subTitle"/>
          </p:nvPr>
        </p:nvSpPr>
        <p:spPr>
          <a:xfrm>
            <a:off x="4776821" y="1924300"/>
            <a:ext cx="293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grpSp>
        <p:nvGrpSpPr>
          <p:cNvPr id="408" name="Google Shape;408;p21"/>
          <p:cNvGrpSpPr/>
          <p:nvPr/>
        </p:nvGrpSpPr>
        <p:grpSpPr>
          <a:xfrm>
            <a:off x="1233233" y="859087"/>
            <a:ext cx="7385151" cy="4100111"/>
            <a:chOff x="1233233" y="859087"/>
            <a:chExt cx="7385151" cy="4100111"/>
          </a:xfrm>
        </p:grpSpPr>
        <p:grpSp>
          <p:nvGrpSpPr>
            <p:cNvPr id="409" name="Google Shape;409;p21"/>
            <p:cNvGrpSpPr/>
            <p:nvPr/>
          </p:nvGrpSpPr>
          <p:grpSpPr>
            <a:xfrm>
              <a:off x="1538927" y="4528533"/>
              <a:ext cx="94745" cy="94745"/>
              <a:chOff x="8288135" y="1843695"/>
              <a:chExt cx="235391" cy="235391"/>
            </a:xfrm>
          </p:grpSpPr>
          <p:grpSp>
            <p:nvGrpSpPr>
              <p:cNvPr id="410" name="Google Shape;410;p2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11" name="Google Shape;411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2" name="Google Shape;412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13" name="Google Shape;413;p2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14" name="Google Shape;414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5" name="Google Shape;415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16" name="Google Shape;416;p21"/>
            <p:cNvGrpSpPr/>
            <p:nvPr/>
          </p:nvGrpSpPr>
          <p:grpSpPr>
            <a:xfrm>
              <a:off x="8109908" y="859087"/>
              <a:ext cx="59036" cy="59036"/>
              <a:chOff x="8288135" y="1843695"/>
              <a:chExt cx="235391" cy="235391"/>
            </a:xfrm>
          </p:grpSpPr>
          <p:grpSp>
            <p:nvGrpSpPr>
              <p:cNvPr id="417" name="Google Shape;417;p2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18" name="Google Shape;418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" name="Google Shape;419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20" name="Google Shape;420;p2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21" name="Google Shape;421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2" name="Google Shape;422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23" name="Google Shape;423;p21"/>
            <p:cNvGrpSpPr/>
            <p:nvPr/>
          </p:nvGrpSpPr>
          <p:grpSpPr>
            <a:xfrm>
              <a:off x="8523640" y="1373833"/>
              <a:ext cx="94745" cy="94745"/>
              <a:chOff x="8288135" y="1843695"/>
              <a:chExt cx="235391" cy="235391"/>
            </a:xfrm>
          </p:grpSpPr>
          <p:grpSp>
            <p:nvGrpSpPr>
              <p:cNvPr id="424" name="Google Shape;424;p2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25" name="Google Shape;425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6" name="Google Shape;426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27" name="Google Shape;427;p2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28" name="Google Shape;428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9" name="Google Shape;429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30" name="Google Shape;430;p21"/>
            <p:cNvGrpSpPr/>
            <p:nvPr/>
          </p:nvGrpSpPr>
          <p:grpSpPr>
            <a:xfrm>
              <a:off x="1233233" y="4900162"/>
              <a:ext cx="59036" cy="59036"/>
              <a:chOff x="8288135" y="1843695"/>
              <a:chExt cx="235391" cy="235391"/>
            </a:xfrm>
          </p:grpSpPr>
          <p:grpSp>
            <p:nvGrpSpPr>
              <p:cNvPr id="431" name="Google Shape;431;p2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32" name="Google Shape;432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3" name="Google Shape;433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34" name="Google Shape;434;p2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35" name="Google Shape;435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6" name="Google Shape;436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437" name="Google Shape;437;p21"/>
          <p:cNvGrpSpPr/>
          <p:nvPr/>
        </p:nvGrpSpPr>
        <p:grpSpPr>
          <a:xfrm>
            <a:off x="-1112889" y="-1056225"/>
            <a:ext cx="12144409" cy="7221304"/>
            <a:chOff x="-1112889" y="-1056225"/>
            <a:chExt cx="12144409" cy="7221304"/>
          </a:xfrm>
        </p:grpSpPr>
        <p:sp>
          <p:nvSpPr>
            <p:cNvPr id="438" name="Google Shape;438;p21"/>
            <p:cNvSpPr/>
            <p:nvPr/>
          </p:nvSpPr>
          <p:spPr>
            <a:xfrm rot="6937324">
              <a:off x="-415440" y="4022889"/>
              <a:ext cx="1146976" cy="2269003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 rot="-3417784">
              <a:off x="8219995" y="-862449"/>
              <a:ext cx="2050699" cy="2927696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1"/>
            <p:cNvSpPr/>
            <p:nvPr/>
          </p:nvSpPr>
          <p:spPr>
            <a:xfrm rot="6160786">
              <a:off x="-120736" y="3336352"/>
              <a:ext cx="1081799" cy="154445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1"/>
          <p:cNvGrpSpPr/>
          <p:nvPr/>
        </p:nvGrpSpPr>
        <p:grpSpPr>
          <a:xfrm>
            <a:off x="7546254" y="-155758"/>
            <a:ext cx="1340154" cy="1419031"/>
            <a:chOff x="7546254" y="-155758"/>
            <a:chExt cx="1340154" cy="1419031"/>
          </a:xfrm>
        </p:grpSpPr>
        <p:grpSp>
          <p:nvGrpSpPr>
            <p:cNvPr id="442" name="Google Shape;442;p21"/>
            <p:cNvGrpSpPr/>
            <p:nvPr/>
          </p:nvGrpSpPr>
          <p:grpSpPr>
            <a:xfrm>
              <a:off x="7546254" y="-155758"/>
              <a:ext cx="494560" cy="554591"/>
              <a:chOff x="5338199" y="2122228"/>
              <a:chExt cx="425282" cy="476904"/>
            </a:xfrm>
          </p:grpSpPr>
          <p:sp>
            <p:nvSpPr>
              <p:cNvPr id="443" name="Google Shape;443;p21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1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1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1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1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21"/>
            <p:cNvGrpSpPr/>
            <p:nvPr/>
          </p:nvGrpSpPr>
          <p:grpSpPr>
            <a:xfrm rot="-4811217">
              <a:off x="8323737" y="695048"/>
              <a:ext cx="494567" cy="554598"/>
              <a:chOff x="5338199" y="2122228"/>
              <a:chExt cx="425282" cy="476904"/>
            </a:xfrm>
          </p:grpSpPr>
          <p:sp>
            <p:nvSpPr>
              <p:cNvPr id="462" name="Google Shape;462;p21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1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1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1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1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82" name="Google Shape;482;p22"/>
          <p:cNvGrpSpPr/>
          <p:nvPr/>
        </p:nvGrpSpPr>
        <p:grpSpPr>
          <a:xfrm>
            <a:off x="1379940" y="165408"/>
            <a:ext cx="7427357" cy="3816615"/>
            <a:chOff x="1379940" y="165408"/>
            <a:chExt cx="7427357" cy="3816615"/>
          </a:xfrm>
        </p:grpSpPr>
        <p:grpSp>
          <p:nvGrpSpPr>
            <p:cNvPr id="483" name="Google Shape;483;p22"/>
            <p:cNvGrpSpPr/>
            <p:nvPr/>
          </p:nvGrpSpPr>
          <p:grpSpPr>
            <a:xfrm>
              <a:off x="8712552" y="3738483"/>
              <a:ext cx="94745" cy="94745"/>
              <a:chOff x="8288135" y="1843695"/>
              <a:chExt cx="235391" cy="235391"/>
            </a:xfrm>
          </p:grpSpPr>
          <p:grpSp>
            <p:nvGrpSpPr>
              <p:cNvPr id="484" name="Google Shape;484;p2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85" name="Google Shape;485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6" name="Google Shape;486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87" name="Google Shape;487;p2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88" name="Google Shape;488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9" name="Google Shape;489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90" name="Google Shape;490;p22"/>
            <p:cNvGrpSpPr/>
            <p:nvPr/>
          </p:nvGrpSpPr>
          <p:grpSpPr>
            <a:xfrm>
              <a:off x="8399383" y="3922987"/>
              <a:ext cx="59036" cy="59036"/>
              <a:chOff x="8288135" y="1843695"/>
              <a:chExt cx="235391" cy="235391"/>
            </a:xfrm>
          </p:grpSpPr>
          <p:grpSp>
            <p:nvGrpSpPr>
              <p:cNvPr id="491" name="Google Shape;491;p2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92" name="Google Shape;492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3" name="Google Shape;493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94" name="Google Shape;494;p2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95" name="Google Shape;495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6" name="Google Shape;496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97" name="Google Shape;497;p22"/>
            <p:cNvGrpSpPr/>
            <p:nvPr/>
          </p:nvGrpSpPr>
          <p:grpSpPr>
            <a:xfrm>
              <a:off x="1379940" y="165408"/>
              <a:ext cx="94745" cy="94745"/>
              <a:chOff x="8288135" y="1843695"/>
              <a:chExt cx="235391" cy="235391"/>
            </a:xfrm>
          </p:grpSpPr>
          <p:grpSp>
            <p:nvGrpSpPr>
              <p:cNvPr id="498" name="Google Shape;498;p2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99" name="Google Shape;499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0" name="Google Shape;500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01" name="Google Shape;501;p2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502" name="Google Shape;502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3" name="Google Shape;503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04" name="Google Shape;504;p22"/>
            <p:cNvGrpSpPr/>
            <p:nvPr/>
          </p:nvGrpSpPr>
          <p:grpSpPr>
            <a:xfrm>
              <a:off x="1798033" y="337262"/>
              <a:ext cx="59036" cy="59036"/>
              <a:chOff x="8288135" y="1843695"/>
              <a:chExt cx="235391" cy="235391"/>
            </a:xfrm>
          </p:grpSpPr>
          <p:grpSp>
            <p:nvGrpSpPr>
              <p:cNvPr id="505" name="Google Shape;505;p2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506" name="Google Shape;506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7" name="Google Shape;507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08" name="Google Shape;508;p2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509" name="Google Shape;509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0" name="Google Shape;510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511" name="Google Shape;511;p22"/>
          <p:cNvGrpSpPr/>
          <p:nvPr/>
        </p:nvGrpSpPr>
        <p:grpSpPr>
          <a:xfrm>
            <a:off x="-1108849" y="-1824949"/>
            <a:ext cx="11394488" cy="8697208"/>
            <a:chOff x="-1108849" y="-1824949"/>
            <a:chExt cx="11394488" cy="8697208"/>
          </a:xfrm>
        </p:grpSpPr>
        <p:sp>
          <p:nvSpPr>
            <p:cNvPr id="512" name="Google Shape;512;p22"/>
            <p:cNvSpPr/>
            <p:nvPr/>
          </p:nvSpPr>
          <p:spPr>
            <a:xfrm rot="2522152">
              <a:off x="7882818" y="3647084"/>
              <a:ext cx="1566708" cy="3099333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2"/>
            <p:cNvSpPr/>
            <p:nvPr/>
          </p:nvSpPr>
          <p:spPr>
            <a:xfrm rot="1881024">
              <a:off x="-628145" y="606930"/>
              <a:ext cx="1038332" cy="1482332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2"/>
            <p:cNvSpPr/>
            <p:nvPr/>
          </p:nvSpPr>
          <p:spPr>
            <a:xfrm rot="-8832698">
              <a:off x="-556039" y="-1542082"/>
              <a:ext cx="1801256" cy="2571565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22"/>
          <p:cNvGrpSpPr/>
          <p:nvPr/>
        </p:nvGrpSpPr>
        <p:grpSpPr>
          <a:xfrm>
            <a:off x="7257292" y="4260027"/>
            <a:ext cx="1744293" cy="970385"/>
            <a:chOff x="7257292" y="4260027"/>
            <a:chExt cx="1744293" cy="970385"/>
          </a:xfrm>
        </p:grpSpPr>
        <p:grpSp>
          <p:nvGrpSpPr>
            <p:cNvPr id="516" name="Google Shape;516;p22"/>
            <p:cNvGrpSpPr/>
            <p:nvPr/>
          </p:nvGrpSpPr>
          <p:grpSpPr>
            <a:xfrm rot="1044069">
              <a:off x="7259892" y="4762087"/>
              <a:ext cx="1509178" cy="248340"/>
              <a:chOff x="4719162" y="3034521"/>
              <a:chExt cx="1600477" cy="263364"/>
            </a:xfrm>
          </p:grpSpPr>
          <p:sp>
            <p:nvSpPr>
              <p:cNvPr id="517" name="Google Shape;517;p22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2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22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22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2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2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2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2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2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2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22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2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22"/>
            <p:cNvGrpSpPr/>
            <p:nvPr/>
          </p:nvGrpSpPr>
          <p:grpSpPr>
            <a:xfrm rot="9784098">
              <a:off x="7998005" y="4402259"/>
              <a:ext cx="1001289" cy="164765"/>
              <a:chOff x="4719162" y="3034521"/>
              <a:chExt cx="1600477" cy="263364"/>
            </a:xfrm>
          </p:grpSpPr>
          <p:sp>
            <p:nvSpPr>
              <p:cNvPr id="549" name="Google Shape;549;p22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22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2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2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2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2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2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22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2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2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22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22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22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22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22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22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3"/>
          <p:cNvSpPr txBox="1"/>
          <p:nvPr>
            <p:ph type="title"/>
          </p:nvPr>
        </p:nvSpPr>
        <p:spPr>
          <a:xfrm>
            <a:off x="720000" y="445025"/>
            <a:ext cx="28965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2" name="Google Shape;582;p23"/>
          <p:cNvSpPr txBox="1"/>
          <p:nvPr>
            <p:ph idx="1" type="body"/>
          </p:nvPr>
        </p:nvSpPr>
        <p:spPr>
          <a:xfrm>
            <a:off x="1263200" y="1805225"/>
            <a:ext cx="3276000" cy="18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83" name="Google Shape;583;p23"/>
          <p:cNvSpPr/>
          <p:nvPr>
            <p:ph idx="2" type="pic"/>
          </p:nvPr>
        </p:nvSpPr>
        <p:spPr>
          <a:xfrm>
            <a:off x="4811875" y="811625"/>
            <a:ext cx="2742600" cy="352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584" name="Google Shape;584;p23"/>
          <p:cNvGrpSpPr/>
          <p:nvPr/>
        </p:nvGrpSpPr>
        <p:grpSpPr>
          <a:xfrm>
            <a:off x="-775418" y="-754771"/>
            <a:ext cx="11290343" cy="6943637"/>
            <a:chOff x="-775418" y="-754771"/>
            <a:chExt cx="11290343" cy="6943637"/>
          </a:xfrm>
        </p:grpSpPr>
        <p:sp>
          <p:nvSpPr>
            <p:cNvPr id="585" name="Google Shape;585;p23"/>
            <p:cNvSpPr/>
            <p:nvPr/>
          </p:nvSpPr>
          <p:spPr>
            <a:xfrm rot="4891187">
              <a:off x="-305541" y="4334845"/>
              <a:ext cx="1323362" cy="2090821"/>
            </a:xfrm>
            <a:custGeom>
              <a:rect b="b" l="l" r="r" t="t"/>
              <a:pathLst>
                <a:path extrusionOk="0" h="1486" w="940">
                  <a:moveTo>
                    <a:pt x="626" y="0"/>
                  </a:moveTo>
                  <a:cubicBezTo>
                    <a:pt x="603" y="0"/>
                    <a:pt x="581" y="8"/>
                    <a:pt x="561" y="20"/>
                  </a:cubicBezTo>
                  <a:cubicBezTo>
                    <a:pt x="513" y="50"/>
                    <a:pt x="487" y="104"/>
                    <a:pt x="475" y="159"/>
                  </a:cubicBezTo>
                  <a:cubicBezTo>
                    <a:pt x="467" y="157"/>
                    <a:pt x="459" y="156"/>
                    <a:pt x="451" y="156"/>
                  </a:cubicBezTo>
                  <a:cubicBezTo>
                    <a:pt x="444" y="156"/>
                    <a:pt x="437" y="156"/>
                    <a:pt x="430" y="158"/>
                  </a:cubicBezTo>
                  <a:cubicBezTo>
                    <a:pt x="400" y="164"/>
                    <a:pt x="374" y="180"/>
                    <a:pt x="353" y="201"/>
                  </a:cubicBezTo>
                  <a:cubicBezTo>
                    <a:pt x="304" y="249"/>
                    <a:pt x="287" y="318"/>
                    <a:pt x="290" y="385"/>
                  </a:cubicBezTo>
                  <a:cubicBezTo>
                    <a:pt x="291" y="399"/>
                    <a:pt x="293" y="414"/>
                    <a:pt x="295" y="428"/>
                  </a:cubicBezTo>
                  <a:cubicBezTo>
                    <a:pt x="286" y="425"/>
                    <a:pt x="277" y="424"/>
                    <a:pt x="267" y="424"/>
                  </a:cubicBezTo>
                  <a:cubicBezTo>
                    <a:pt x="253" y="424"/>
                    <a:pt x="239" y="427"/>
                    <a:pt x="226" y="431"/>
                  </a:cubicBezTo>
                  <a:cubicBezTo>
                    <a:pt x="197" y="442"/>
                    <a:pt x="171" y="462"/>
                    <a:pt x="151" y="485"/>
                  </a:cubicBezTo>
                  <a:cubicBezTo>
                    <a:pt x="107" y="536"/>
                    <a:pt x="91" y="607"/>
                    <a:pt x="107" y="672"/>
                  </a:cubicBezTo>
                  <a:cubicBezTo>
                    <a:pt x="107" y="673"/>
                    <a:pt x="107" y="673"/>
                    <a:pt x="107" y="673"/>
                  </a:cubicBezTo>
                  <a:cubicBezTo>
                    <a:pt x="91" y="674"/>
                    <a:pt x="74" y="680"/>
                    <a:pt x="62" y="691"/>
                  </a:cubicBezTo>
                  <a:cubicBezTo>
                    <a:pt x="38" y="713"/>
                    <a:pt x="25" y="746"/>
                    <a:pt x="21" y="777"/>
                  </a:cubicBezTo>
                  <a:cubicBezTo>
                    <a:pt x="17" y="808"/>
                    <a:pt x="22" y="841"/>
                    <a:pt x="38" y="869"/>
                  </a:cubicBezTo>
                  <a:cubicBezTo>
                    <a:pt x="46" y="883"/>
                    <a:pt x="56" y="895"/>
                    <a:pt x="69" y="905"/>
                  </a:cubicBezTo>
                  <a:cubicBezTo>
                    <a:pt x="84" y="915"/>
                    <a:pt x="100" y="923"/>
                    <a:pt x="116" y="932"/>
                  </a:cubicBezTo>
                  <a:cubicBezTo>
                    <a:pt x="126" y="937"/>
                    <a:pt x="137" y="944"/>
                    <a:pt x="145" y="953"/>
                  </a:cubicBezTo>
                  <a:cubicBezTo>
                    <a:pt x="140" y="953"/>
                    <a:pt x="134" y="954"/>
                    <a:pt x="128" y="956"/>
                  </a:cubicBezTo>
                  <a:cubicBezTo>
                    <a:pt x="85" y="966"/>
                    <a:pt x="54" y="1001"/>
                    <a:pt x="34" y="1039"/>
                  </a:cubicBezTo>
                  <a:cubicBezTo>
                    <a:pt x="11" y="1082"/>
                    <a:pt x="0" y="1131"/>
                    <a:pt x="14" y="1178"/>
                  </a:cubicBezTo>
                  <a:cubicBezTo>
                    <a:pt x="28" y="1224"/>
                    <a:pt x="61" y="1260"/>
                    <a:pt x="82" y="1302"/>
                  </a:cubicBezTo>
                  <a:cubicBezTo>
                    <a:pt x="96" y="1328"/>
                    <a:pt x="104" y="1356"/>
                    <a:pt x="108" y="1385"/>
                  </a:cubicBezTo>
                  <a:cubicBezTo>
                    <a:pt x="110" y="1397"/>
                    <a:pt x="112" y="1411"/>
                    <a:pt x="110" y="1424"/>
                  </a:cubicBezTo>
                  <a:cubicBezTo>
                    <a:pt x="108" y="1430"/>
                    <a:pt x="106" y="1440"/>
                    <a:pt x="99" y="1440"/>
                  </a:cubicBezTo>
                  <a:cubicBezTo>
                    <a:pt x="98" y="1440"/>
                    <a:pt x="97" y="1440"/>
                    <a:pt x="97" y="1440"/>
                  </a:cubicBezTo>
                  <a:cubicBezTo>
                    <a:pt x="95" y="1439"/>
                    <a:pt x="94" y="1439"/>
                    <a:pt x="93" y="1439"/>
                  </a:cubicBezTo>
                  <a:cubicBezTo>
                    <a:pt x="82" y="1439"/>
                    <a:pt x="93" y="1460"/>
                    <a:pt x="96" y="1465"/>
                  </a:cubicBezTo>
                  <a:cubicBezTo>
                    <a:pt x="107" y="1478"/>
                    <a:pt x="121" y="1486"/>
                    <a:pt x="137" y="1486"/>
                  </a:cubicBezTo>
                  <a:cubicBezTo>
                    <a:pt x="143" y="1486"/>
                    <a:pt x="150" y="1485"/>
                    <a:pt x="157" y="1482"/>
                  </a:cubicBezTo>
                  <a:cubicBezTo>
                    <a:pt x="180" y="1473"/>
                    <a:pt x="201" y="1453"/>
                    <a:pt x="214" y="1431"/>
                  </a:cubicBezTo>
                  <a:cubicBezTo>
                    <a:pt x="237" y="1392"/>
                    <a:pt x="251" y="1340"/>
                    <a:pt x="246" y="1294"/>
                  </a:cubicBezTo>
                  <a:cubicBezTo>
                    <a:pt x="241" y="1241"/>
                    <a:pt x="293" y="1206"/>
                    <a:pt x="335" y="1183"/>
                  </a:cubicBezTo>
                  <a:cubicBezTo>
                    <a:pt x="377" y="1161"/>
                    <a:pt x="422" y="1147"/>
                    <a:pt x="466" y="1131"/>
                  </a:cubicBezTo>
                  <a:cubicBezTo>
                    <a:pt x="507" y="1117"/>
                    <a:pt x="550" y="1099"/>
                    <a:pt x="582" y="1069"/>
                  </a:cubicBezTo>
                  <a:cubicBezTo>
                    <a:pt x="598" y="1055"/>
                    <a:pt x="611" y="1039"/>
                    <a:pt x="619" y="1020"/>
                  </a:cubicBezTo>
                  <a:cubicBezTo>
                    <a:pt x="626" y="1001"/>
                    <a:pt x="629" y="981"/>
                    <a:pt x="629" y="960"/>
                  </a:cubicBezTo>
                  <a:cubicBezTo>
                    <a:pt x="629" y="956"/>
                    <a:pt x="629" y="951"/>
                    <a:pt x="629" y="946"/>
                  </a:cubicBezTo>
                  <a:cubicBezTo>
                    <a:pt x="646" y="941"/>
                    <a:pt x="664" y="934"/>
                    <a:pt x="680" y="926"/>
                  </a:cubicBezTo>
                  <a:cubicBezTo>
                    <a:pt x="697" y="918"/>
                    <a:pt x="714" y="909"/>
                    <a:pt x="730" y="899"/>
                  </a:cubicBezTo>
                  <a:cubicBezTo>
                    <a:pt x="745" y="889"/>
                    <a:pt x="760" y="879"/>
                    <a:pt x="773" y="866"/>
                  </a:cubicBezTo>
                  <a:cubicBezTo>
                    <a:pt x="797" y="843"/>
                    <a:pt x="809" y="813"/>
                    <a:pt x="811" y="780"/>
                  </a:cubicBezTo>
                  <a:cubicBezTo>
                    <a:pt x="813" y="756"/>
                    <a:pt x="810" y="732"/>
                    <a:pt x="805" y="708"/>
                  </a:cubicBezTo>
                  <a:cubicBezTo>
                    <a:pt x="859" y="698"/>
                    <a:pt x="904" y="653"/>
                    <a:pt x="920" y="601"/>
                  </a:cubicBezTo>
                  <a:cubicBezTo>
                    <a:pt x="940" y="536"/>
                    <a:pt x="922" y="466"/>
                    <a:pt x="888" y="408"/>
                  </a:cubicBezTo>
                  <a:cubicBezTo>
                    <a:pt x="880" y="393"/>
                    <a:pt x="870" y="379"/>
                    <a:pt x="859" y="365"/>
                  </a:cubicBezTo>
                  <a:cubicBezTo>
                    <a:pt x="880" y="344"/>
                    <a:pt x="898" y="321"/>
                    <a:pt x="912" y="294"/>
                  </a:cubicBezTo>
                  <a:cubicBezTo>
                    <a:pt x="932" y="255"/>
                    <a:pt x="938" y="211"/>
                    <a:pt x="921" y="169"/>
                  </a:cubicBezTo>
                  <a:cubicBezTo>
                    <a:pt x="907" y="131"/>
                    <a:pt x="879" y="97"/>
                    <a:pt x="846" y="73"/>
                  </a:cubicBezTo>
                  <a:cubicBezTo>
                    <a:pt x="819" y="54"/>
                    <a:pt x="787" y="41"/>
                    <a:pt x="754" y="41"/>
                  </a:cubicBezTo>
                  <a:cubicBezTo>
                    <a:pt x="749" y="41"/>
                    <a:pt x="744" y="41"/>
                    <a:pt x="739" y="42"/>
                  </a:cubicBezTo>
                  <a:cubicBezTo>
                    <a:pt x="727" y="43"/>
                    <a:pt x="714" y="46"/>
                    <a:pt x="702" y="51"/>
                  </a:cubicBezTo>
                  <a:cubicBezTo>
                    <a:pt x="695" y="30"/>
                    <a:pt x="676" y="12"/>
                    <a:pt x="655" y="5"/>
                  </a:cubicBezTo>
                  <a:cubicBezTo>
                    <a:pt x="646" y="1"/>
                    <a:pt x="636" y="0"/>
                    <a:pt x="626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3"/>
            <p:cNvSpPr/>
            <p:nvPr/>
          </p:nvSpPr>
          <p:spPr>
            <a:xfrm rot="527893">
              <a:off x="7926862" y="-691934"/>
              <a:ext cx="946191" cy="1619076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3"/>
            <p:cNvSpPr/>
            <p:nvPr/>
          </p:nvSpPr>
          <p:spPr>
            <a:xfrm rot="798375">
              <a:off x="8334766" y="-143440"/>
              <a:ext cx="1865953" cy="2948074"/>
            </a:xfrm>
            <a:custGeom>
              <a:rect b="b" l="l" r="r" t="t"/>
              <a:pathLst>
                <a:path extrusionOk="0" h="1486" w="940">
                  <a:moveTo>
                    <a:pt x="626" y="0"/>
                  </a:moveTo>
                  <a:cubicBezTo>
                    <a:pt x="603" y="0"/>
                    <a:pt x="581" y="8"/>
                    <a:pt x="561" y="20"/>
                  </a:cubicBezTo>
                  <a:cubicBezTo>
                    <a:pt x="513" y="50"/>
                    <a:pt x="487" y="104"/>
                    <a:pt x="475" y="159"/>
                  </a:cubicBezTo>
                  <a:cubicBezTo>
                    <a:pt x="467" y="157"/>
                    <a:pt x="459" y="156"/>
                    <a:pt x="451" y="156"/>
                  </a:cubicBezTo>
                  <a:cubicBezTo>
                    <a:pt x="444" y="156"/>
                    <a:pt x="437" y="156"/>
                    <a:pt x="430" y="158"/>
                  </a:cubicBezTo>
                  <a:cubicBezTo>
                    <a:pt x="400" y="164"/>
                    <a:pt x="374" y="180"/>
                    <a:pt x="353" y="201"/>
                  </a:cubicBezTo>
                  <a:cubicBezTo>
                    <a:pt x="304" y="249"/>
                    <a:pt x="287" y="318"/>
                    <a:pt x="290" y="385"/>
                  </a:cubicBezTo>
                  <a:cubicBezTo>
                    <a:pt x="291" y="399"/>
                    <a:pt x="293" y="414"/>
                    <a:pt x="295" y="428"/>
                  </a:cubicBezTo>
                  <a:cubicBezTo>
                    <a:pt x="286" y="425"/>
                    <a:pt x="277" y="424"/>
                    <a:pt x="267" y="424"/>
                  </a:cubicBezTo>
                  <a:cubicBezTo>
                    <a:pt x="253" y="424"/>
                    <a:pt x="239" y="427"/>
                    <a:pt x="226" y="431"/>
                  </a:cubicBezTo>
                  <a:cubicBezTo>
                    <a:pt x="197" y="442"/>
                    <a:pt x="171" y="462"/>
                    <a:pt x="151" y="485"/>
                  </a:cubicBezTo>
                  <a:cubicBezTo>
                    <a:pt x="107" y="536"/>
                    <a:pt x="91" y="607"/>
                    <a:pt x="107" y="672"/>
                  </a:cubicBezTo>
                  <a:cubicBezTo>
                    <a:pt x="107" y="673"/>
                    <a:pt x="107" y="673"/>
                    <a:pt x="107" y="673"/>
                  </a:cubicBezTo>
                  <a:cubicBezTo>
                    <a:pt x="91" y="674"/>
                    <a:pt x="74" y="680"/>
                    <a:pt x="62" y="691"/>
                  </a:cubicBezTo>
                  <a:cubicBezTo>
                    <a:pt x="38" y="713"/>
                    <a:pt x="25" y="746"/>
                    <a:pt x="21" y="777"/>
                  </a:cubicBezTo>
                  <a:cubicBezTo>
                    <a:pt x="17" y="808"/>
                    <a:pt x="22" y="841"/>
                    <a:pt x="38" y="869"/>
                  </a:cubicBezTo>
                  <a:cubicBezTo>
                    <a:pt x="46" y="883"/>
                    <a:pt x="56" y="895"/>
                    <a:pt x="69" y="905"/>
                  </a:cubicBezTo>
                  <a:cubicBezTo>
                    <a:pt x="84" y="915"/>
                    <a:pt x="100" y="923"/>
                    <a:pt x="116" y="932"/>
                  </a:cubicBezTo>
                  <a:cubicBezTo>
                    <a:pt x="126" y="937"/>
                    <a:pt x="137" y="944"/>
                    <a:pt x="145" y="953"/>
                  </a:cubicBezTo>
                  <a:cubicBezTo>
                    <a:pt x="140" y="953"/>
                    <a:pt x="134" y="954"/>
                    <a:pt x="128" y="956"/>
                  </a:cubicBezTo>
                  <a:cubicBezTo>
                    <a:pt x="85" y="966"/>
                    <a:pt x="54" y="1001"/>
                    <a:pt x="34" y="1039"/>
                  </a:cubicBezTo>
                  <a:cubicBezTo>
                    <a:pt x="11" y="1082"/>
                    <a:pt x="0" y="1131"/>
                    <a:pt x="14" y="1178"/>
                  </a:cubicBezTo>
                  <a:cubicBezTo>
                    <a:pt x="28" y="1224"/>
                    <a:pt x="61" y="1260"/>
                    <a:pt x="82" y="1302"/>
                  </a:cubicBezTo>
                  <a:cubicBezTo>
                    <a:pt x="96" y="1328"/>
                    <a:pt x="104" y="1356"/>
                    <a:pt x="108" y="1385"/>
                  </a:cubicBezTo>
                  <a:cubicBezTo>
                    <a:pt x="110" y="1397"/>
                    <a:pt x="112" y="1411"/>
                    <a:pt x="110" y="1424"/>
                  </a:cubicBezTo>
                  <a:cubicBezTo>
                    <a:pt x="108" y="1430"/>
                    <a:pt x="106" y="1440"/>
                    <a:pt x="99" y="1440"/>
                  </a:cubicBezTo>
                  <a:cubicBezTo>
                    <a:pt x="98" y="1440"/>
                    <a:pt x="97" y="1440"/>
                    <a:pt x="97" y="1440"/>
                  </a:cubicBezTo>
                  <a:cubicBezTo>
                    <a:pt x="95" y="1439"/>
                    <a:pt x="94" y="1439"/>
                    <a:pt x="93" y="1439"/>
                  </a:cubicBezTo>
                  <a:cubicBezTo>
                    <a:pt x="82" y="1439"/>
                    <a:pt x="93" y="1460"/>
                    <a:pt x="96" y="1465"/>
                  </a:cubicBezTo>
                  <a:cubicBezTo>
                    <a:pt x="107" y="1478"/>
                    <a:pt x="121" y="1486"/>
                    <a:pt x="137" y="1486"/>
                  </a:cubicBezTo>
                  <a:cubicBezTo>
                    <a:pt x="143" y="1486"/>
                    <a:pt x="150" y="1485"/>
                    <a:pt x="157" y="1482"/>
                  </a:cubicBezTo>
                  <a:cubicBezTo>
                    <a:pt x="180" y="1473"/>
                    <a:pt x="201" y="1453"/>
                    <a:pt x="214" y="1431"/>
                  </a:cubicBezTo>
                  <a:cubicBezTo>
                    <a:pt x="237" y="1392"/>
                    <a:pt x="251" y="1340"/>
                    <a:pt x="246" y="1294"/>
                  </a:cubicBezTo>
                  <a:cubicBezTo>
                    <a:pt x="241" y="1241"/>
                    <a:pt x="293" y="1206"/>
                    <a:pt x="335" y="1183"/>
                  </a:cubicBezTo>
                  <a:cubicBezTo>
                    <a:pt x="377" y="1161"/>
                    <a:pt x="422" y="1147"/>
                    <a:pt x="466" y="1131"/>
                  </a:cubicBezTo>
                  <a:cubicBezTo>
                    <a:pt x="507" y="1117"/>
                    <a:pt x="550" y="1099"/>
                    <a:pt x="582" y="1069"/>
                  </a:cubicBezTo>
                  <a:cubicBezTo>
                    <a:pt x="598" y="1055"/>
                    <a:pt x="611" y="1039"/>
                    <a:pt x="619" y="1020"/>
                  </a:cubicBezTo>
                  <a:cubicBezTo>
                    <a:pt x="626" y="1001"/>
                    <a:pt x="629" y="981"/>
                    <a:pt x="629" y="960"/>
                  </a:cubicBezTo>
                  <a:cubicBezTo>
                    <a:pt x="629" y="956"/>
                    <a:pt x="629" y="951"/>
                    <a:pt x="629" y="946"/>
                  </a:cubicBezTo>
                  <a:cubicBezTo>
                    <a:pt x="646" y="941"/>
                    <a:pt x="664" y="934"/>
                    <a:pt x="680" y="926"/>
                  </a:cubicBezTo>
                  <a:cubicBezTo>
                    <a:pt x="697" y="918"/>
                    <a:pt x="714" y="909"/>
                    <a:pt x="730" y="899"/>
                  </a:cubicBezTo>
                  <a:cubicBezTo>
                    <a:pt x="745" y="889"/>
                    <a:pt x="760" y="879"/>
                    <a:pt x="773" y="866"/>
                  </a:cubicBezTo>
                  <a:cubicBezTo>
                    <a:pt x="797" y="843"/>
                    <a:pt x="809" y="813"/>
                    <a:pt x="811" y="780"/>
                  </a:cubicBezTo>
                  <a:cubicBezTo>
                    <a:pt x="813" y="756"/>
                    <a:pt x="810" y="732"/>
                    <a:pt x="805" y="708"/>
                  </a:cubicBezTo>
                  <a:cubicBezTo>
                    <a:pt x="859" y="698"/>
                    <a:pt x="904" y="653"/>
                    <a:pt x="920" y="601"/>
                  </a:cubicBezTo>
                  <a:cubicBezTo>
                    <a:pt x="940" y="536"/>
                    <a:pt x="922" y="466"/>
                    <a:pt x="888" y="408"/>
                  </a:cubicBezTo>
                  <a:cubicBezTo>
                    <a:pt x="880" y="393"/>
                    <a:pt x="870" y="379"/>
                    <a:pt x="859" y="365"/>
                  </a:cubicBezTo>
                  <a:cubicBezTo>
                    <a:pt x="880" y="344"/>
                    <a:pt x="898" y="321"/>
                    <a:pt x="912" y="294"/>
                  </a:cubicBezTo>
                  <a:cubicBezTo>
                    <a:pt x="932" y="255"/>
                    <a:pt x="938" y="211"/>
                    <a:pt x="921" y="169"/>
                  </a:cubicBezTo>
                  <a:cubicBezTo>
                    <a:pt x="907" y="131"/>
                    <a:pt x="879" y="97"/>
                    <a:pt x="846" y="73"/>
                  </a:cubicBezTo>
                  <a:cubicBezTo>
                    <a:pt x="819" y="54"/>
                    <a:pt x="787" y="41"/>
                    <a:pt x="754" y="41"/>
                  </a:cubicBezTo>
                  <a:cubicBezTo>
                    <a:pt x="749" y="41"/>
                    <a:pt x="744" y="41"/>
                    <a:pt x="739" y="42"/>
                  </a:cubicBezTo>
                  <a:cubicBezTo>
                    <a:pt x="727" y="43"/>
                    <a:pt x="714" y="46"/>
                    <a:pt x="702" y="51"/>
                  </a:cubicBezTo>
                  <a:cubicBezTo>
                    <a:pt x="695" y="30"/>
                    <a:pt x="676" y="12"/>
                    <a:pt x="655" y="5"/>
                  </a:cubicBezTo>
                  <a:cubicBezTo>
                    <a:pt x="646" y="1"/>
                    <a:pt x="636" y="0"/>
                    <a:pt x="626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8" name="Google Shape;588;p23"/>
          <p:cNvGrpSpPr/>
          <p:nvPr/>
        </p:nvGrpSpPr>
        <p:grpSpPr>
          <a:xfrm>
            <a:off x="719990" y="1194658"/>
            <a:ext cx="8109992" cy="3377003"/>
            <a:chOff x="719990" y="1194658"/>
            <a:chExt cx="8109992" cy="3377003"/>
          </a:xfrm>
        </p:grpSpPr>
        <p:grpSp>
          <p:nvGrpSpPr>
            <p:cNvPr id="589" name="Google Shape;589;p23"/>
            <p:cNvGrpSpPr/>
            <p:nvPr/>
          </p:nvGrpSpPr>
          <p:grpSpPr>
            <a:xfrm>
              <a:off x="7942945" y="1194658"/>
              <a:ext cx="887036" cy="1222540"/>
              <a:chOff x="7942945" y="1194658"/>
              <a:chExt cx="887036" cy="1222540"/>
            </a:xfrm>
          </p:grpSpPr>
          <p:grpSp>
            <p:nvGrpSpPr>
              <p:cNvPr id="590" name="Google Shape;590;p23"/>
              <p:cNvGrpSpPr/>
              <p:nvPr/>
            </p:nvGrpSpPr>
            <p:grpSpPr>
              <a:xfrm>
                <a:off x="8041852" y="1194658"/>
                <a:ext cx="94745" cy="94745"/>
                <a:chOff x="8288135" y="1843695"/>
                <a:chExt cx="235391" cy="235391"/>
              </a:xfrm>
            </p:grpSpPr>
            <p:grpSp>
              <p:nvGrpSpPr>
                <p:cNvPr id="591" name="Google Shape;591;p23"/>
                <p:cNvGrpSpPr/>
                <p:nvPr/>
              </p:nvGrpSpPr>
              <p:grpSpPr>
                <a:xfrm rot="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592" name="Google Shape;592;p23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3" name="Google Shape;593;p23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594" name="Google Shape;594;p23"/>
                <p:cNvGrpSpPr/>
                <p:nvPr/>
              </p:nvGrpSpPr>
              <p:grpSpPr>
                <a:xfrm flipH="1" rot="-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595" name="Google Shape;595;p23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6" name="Google Shape;596;p23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597" name="Google Shape;597;p23"/>
              <p:cNvGrpSpPr/>
              <p:nvPr/>
            </p:nvGrpSpPr>
            <p:grpSpPr>
              <a:xfrm>
                <a:off x="7942945" y="1449437"/>
                <a:ext cx="59036" cy="59036"/>
                <a:chOff x="8288135" y="1843695"/>
                <a:chExt cx="235391" cy="235391"/>
              </a:xfrm>
            </p:grpSpPr>
            <p:grpSp>
              <p:nvGrpSpPr>
                <p:cNvPr id="598" name="Google Shape;598;p23"/>
                <p:cNvGrpSpPr/>
                <p:nvPr/>
              </p:nvGrpSpPr>
              <p:grpSpPr>
                <a:xfrm rot="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599" name="Google Shape;599;p23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0" name="Google Shape;600;p23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01" name="Google Shape;601;p23"/>
                <p:cNvGrpSpPr/>
                <p:nvPr/>
              </p:nvGrpSpPr>
              <p:grpSpPr>
                <a:xfrm flipH="1" rot="-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602" name="Google Shape;602;p23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3" name="Google Shape;603;p23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604" name="Google Shape;604;p23"/>
              <p:cNvGrpSpPr/>
              <p:nvPr/>
            </p:nvGrpSpPr>
            <p:grpSpPr>
              <a:xfrm>
                <a:off x="8770945" y="2358162"/>
                <a:ext cx="59036" cy="59036"/>
                <a:chOff x="8288135" y="1843695"/>
                <a:chExt cx="235391" cy="235391"/>
              </a:xfrm>
            </p:grpSpPr>
            <p:grpSp>
              <p:nvGrpSpPr>
                <p:cNvPr id="605" name="Google Shape;605;p23"/>
                <p:cNvGrpSpPr/>
                <p:nvPr/>
              </p:nvGrpSpPr>
              <p:grpSpPr>
                <a:xfrm rot="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606" name="Google Shape;606;p23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7" name="Google Shape;607;p23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08" name="Google Shape;608;p23"/>
                <p:cNvGrpSpPr/>
                <p:nvPr/>
              </p:nvGrpSpPr>
              <p:grpSpPr>
                <a:xfrm flipH="1" rot="-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609" name="Google Shape;609;p23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0" name="Google Shape;610;p23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  <p:grpSp>
          <p:nvGrpSpPr>
            <p:cNvPr id="611" name="Google Shape;611;p23"/>
            <p:cNvGrpSpPr/>
            <p:nvPr/>
          </p:nvGrpSpPr>
          <p:grpSpPr>
            <a:xfrm>
              <a:off x="719990" y="4088858"/>
              <a:ext cx="988404" cy="482803"/>
              <a:chOff x="719990" y="4088858"/>
              <a:chExt cx="988404" cy="482803"/>
            </a:xfrm>
          </p:grpSpPr>
          <p:grpSp>
            <p:nvGrpSpPr>
              <p:cNvPr id="612" name="Google Shape;612;p23"/>
              <p:cNvGrpSpPr/>
              <p:nvPr/>
            </p:nvGrpSpPr>
            <p:grpSpPr>
              <a:xfrm>
                <a:off x="719990" y="4088858"/>
                <a:ext cx="94745" cy="94745"/>
                <a:chOff x="8288135" y="1843695"/>
                <a:chExt cx="235391" cy="235391"/>
              </a:xfrm>
            </p:grpSpPr>
            <p:grpSp>
              <p:nvGrpSpPr>
                <p:cNvPr id="613" name="Google Shape;613;p23"/>
                <p:cNvGrpSpPr/>
                <p:nvPr/>
              </p:nvGrpSpPr>
              <p:grpSpPr>
                <a:xfrm rot="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614" name="Google Shape;614;p23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5" name="Google Shape;615;p23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16" name="Google Shape;616;p23"/>
                <p:cNvGrpSpPr/>
                <p:nvPr/>
              </p:nvGrpSpPr>
              <p:grpSpPr>
                <a:xfrm flipH="1" rot="-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617" name="Google Shape;617;p23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8" name="Google Shape;618;p23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619" name="Google Shape;619;p23"/>
              <p:cNvGrpSpPr/>
              <p:nvPr/>
            </p:nvGrpSpPr>
            <p:grpSpPr>
              <a:xfrm>
                <a:off x="1649358" y="4512625"/>
                <a:ext cx="59036" cy="59036"/>
                <a:chOff x="8288135" y="1843695"/>
                <a:chExt cx="235391" cy="235391"/>
              </a:xfrm>
            </p:grpSpPr>
            <p:grpSp>
              <p:nvGrpSpPr>
                <p:cNvPr id="620" name="Google Shape;620;p23"/>
                <p:cNvGrpSpPr/>
                <p:nvPr/>
              </p:nvGrpSpPr>
              <p:grpSpPr>
                <a:xfrm rot="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621" name="Google Shape;621;p23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2" name="Google Shape;622;p23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23" name="Google Shape;623;p23"/>
                <p:cNvGrpSpPr/>
                <p:nvPr/>
              </p:nvGrpSpPr>
              <p:grpSpPr>
                <a:xfrm flipH="1" rot="-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624" name="Google Shape;624;p23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5" name="Google Shape;625;p23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626" name="Google Shape;626;p23"/>
          <p:cNvGrpSpPr/>
          <p:nvPr/>
        </p:nvGrpSpPr>
        <p:grpSpPr>
          <a:xfrm>
            <a:off x="-244142" y="3788045"/>
            <a:ext cx="2184111" cy="1473110"/>
            <a:chOff x="-244142" y="3788045"/>
            <a:chExt cx="2184111" cy="1473110"/>
          </a:xfrm>
        </p:grpSpPr>
        <p:grpSp>
          <p:nvGrpSpPr>
            <p:cNvPr id="627" name="Google Shape;627;p23"/>
            <p:cNvGrpSpPr/>
            <p:nvPr/>
          </p:nvGrpSpPr>
          <p:grpSpPr>
            <a:xfrm>
              <a:off x="655954" y="4309617"/>
              <a:ext cx="494560" cy="554591"/>
              <a:chOff x="5338199" y="2122228"/>
              <a:chExt cx="425282" cy="476904"/>
            </a:xfrm>
          </p:grpSpPr>
          <p:sp>
            <p:nvSpPr>
              <p:cNvPr id="628" name="Google Shape;628;p23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23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23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23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23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23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23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23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23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23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23"/>
            <p:cNvGrpSpPr/>
            <p:nvPr/>
          </p:nvGrpSpPr>
          <p:grpSpPr>
            <a:xfrm rot="10299526">
              <a:off x="158705" y="4492159"/>
              <a:ext cx="494561" cy="554592"/>
              <a:chOff x="5338199" y="2122228"/>
              <a:chExt cx="425282" cy="476904"/>
            </a:xfrm>
          </p:grpSpPr>
          <p:sp>
            <p:nvSpPr>
              <p:cNvPr id="647" name="Google Shape;647;p23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23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23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23"/>
            <p:cNvGrpSpPr/>
            <p:nvPr/>
          </p:nvGrpSpPr>
          <p:grpSpPr>
            <a:xfrm flipH="1" rot="6483195">
              <a:off x="1352385" y="4662792"/>
              <a:ext cx="494583" cy="554617"/>
              <a:chOff x="5338199" y="2122228"/>
              <a:chExt cx="425282" cy="476904"/>
            </a:xfrm>
          </p:grpSpPr>
          <p:sp>
            <p:nvSpPr>
              <p:cNvPr id="666" name="Google Shape;666;p23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23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684;p23"/>
            <p:cNvGrpSpPr/>
            <p:nvPr/>
          </p:nvGrpSpPr>
          <p:grpSpPr>
            <a:xfrm rot="-4811217">
              <a:off x="-176038" y="3801673"/>
              <a:ext cx="494567" cy="554598"/>
              <a:chOff x="5338199" y="2122228"/>
              <a:chExt cx="425282" cy="476904"/>
            </a:xfrm>
          </p:grpSpPr>
          <p:sp>
            <p:nvSpPr>
              <p:cNvPr id="685" name="Google Shape;685;p23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4"/>
          <p:cNvSpPr txBox="1"/>
          <p:nvPr>
            <p:ph type="title"/>
          </p:nvPr>
        </p:nvSpPr>
        <p:spPr>
          <a:xfrm>
            <a:off x="4226725" y="1307100"/>
            <a:ext cx="4202100" cy="18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700"/>
              <a:buFont typeface="Barlow Black"/>
              <a:buNone/>
              <a:defRPr b="0" sz="47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05" name="Google Shape;705;p24"/>
          <p:cNvGrpSpPr/>
          <p:nvPr/>
        </p:nvGrpSpPr>
        <p:grpSpPr>
          <a:xfrm>
            <a:off x="-1539425" y="-923742"/>
            <a:ext cx="11617085" cy="7556528"/>
            <a:chOff x="-1539425" y="-923742"/>
            <a:chExt cx="11617085" cy="7556528"/>
          </a:xfrm>
        </p:grpSpPr>
        <p:sp>
          <p:nvSpPr>
            <p:cNvPr id="706" name="Google Shape;706;p24"/>
            <p:cNvSpPr/>
            <p:nvPr/>
          </p:nvSpPr>
          <p:spPr>
            <a:xfrm>
              <a:off x="7544902" y="3533425"/>
              <a:ext cx="1566723" cy="309936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6685312" y="4469508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4"/>
            <p:cNvSpPr/>
            <p:nvPr/>
          </p:nvSpPr>
          <p:spPr>
            <a:xfrm rot="668865">
              <a:off x="8205357" y="2155174"/>
              <a:ext cx="1658995" cy="236848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4"/>
            <p:cNvSpPr/>
            <p:nvPr/>
          </p:nvSpPr>
          <p:spPr>
            <a:xfrm rot="-8832695">
              <a:off x="-1011909" y="624771"/>
              <a:ext cx="1718841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4"/>
            <p:cNvSpPr/>
            <p:nvPr/>
          </p:nvSpPr>
          <p:spPr>
            <a:xfrm rot="1590754">
              <a:off x="-170015" y="-707424"/>
              <a:ext cx="1623750" cy="2778501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24"/>
          <p:cNvGrpSpPr/>
          <p:nvPr/>
        </p:nvGrpSpPr>
        <p:grpSpPr>
          <a:xfrm>
            <a:off x="1722766" y="1151935"/>
            <a:ext cx="982483" cy="3095731"/>
            <a:chOff x="1722766" y="1151935"/>
            <a:chExt cx="982483" cy="3095731"/>
          </a:xfrm>
        </p:grpSpPr>
        <p:grpSp>
          <p:nvGrpSpPr>
            <p:cNvPr id="712" name="Google Shape;712;p24"/>
            <p:cNvGrpSpPr/>
            <p:nvPr/>
          </p:nvGrpSpPr>
          <p:grpSpPr>
            <a:xfrm>
              <a:off x="1722766" y="4124391"/>
              <a:ext cx="123274" cy="123274"/>
              <a:chOff x="8288135" y="1843695"/>
              <a:chExt cx="235391" cy="235391"/>
            </a:xfrm>
          </p:grpSpPr>
          <p:grpSp>
            <p:nvGrpSpPr>
              <p:cNvPr id="713" name="Google Shape;713;p2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714" name="Google Shape;714;p2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5" name="Google Shape;715;p2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16" name="Google Shape;716;p2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717" name="Google Shape;717;p2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8" name="Google Shape;718;p2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19" name="Google Shape;719;p24"/>
            <p:cNvGrpSpPr/>
            <p:nvPr/>
          </p:nvGrpSpPr>
          <p:grpSpPr>
            <a:xfrm>
              <a:off x="2473727" y="1151935"/>
              <a:ext cx="52422" cy="52422"/>
              <a:chOff x="8288135" y="1843695"/>
              <a:chExt cx="235391" cy="235391"/>
            </a:xfrm>
          </p:grpSpPr>
          <p:grpSp>
            <p:nvGrpSpPr>
              <p:cNvPr id="720" name="Google Shape;720;p2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721" name="Google Shape;721;p2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2" name="Google Shape;722;p2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23" name="Google Shape;723;p2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724" name="Google Shape;724;p2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5" name="Google Shape;725;p2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26" name="Google Shape;726;p24"/>
            <p:cNvGrpSpPr/>
            <p:nvPr/>
          </p:nvGrpSpPr>
          <p:grpSpPr>
            <a:xfrm>
              <a:off x="1980341" y="1484841"/>
              <a:ext cx="123274" cy="123274"/>
              <a:chOff x="8288135" y="1843695"/>
              <a:chExt cx="235391" cy="235391"/>
            </a:xfrm>
          </p:grpSpPr>
          <p:grpSp>
            <p:nvGrpSpPr>
              <p:cNvPr id="727" name="Google Shape;727;p2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728" name="Google Shape;728;p2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9" name="Google Shape;729;p2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30" name="Google Shape;730;p2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731" name="Google Shape;731;p2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2" name="Google Shape;732;p2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33" name="Google Shape;733;p24"/>
            <p:cNvGrpSpPr/>
            <p:nvPr/>
          </p:nvGrpSpPr>
          <p:grpSpPr>
            <a:xfrm>
              <a:off x="2652827" y="3983935"/>
              <a:ext cx="52422" cy="52422"/>
              <a:chOff x="8288135" y="1843695"/>
              <a:chExt cx="235391" cy="235391"/>
            </a:xfrm>
          </p:grpSpPr>
          <p:grpSp>
            <p:nvGrpSpPr>
              <p:cNvPr id="734" name="Google Shape;734;p2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735" name="Google Shape;735;p2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6" name="Google Shape;736;p2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37" name="Google Shape;737;p2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738" name="Google Shape;738;p2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9" name="Google Shape;739;p2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740" name="Google Shape;740;p24"/>
          <p:cNvGrpSpPr/>
          <p:nvPr/>
        </p:nvGrpSpPr>
        <p:grpSpPr>
          <a:xfrm flipH="1" rot="-1009989">
            <a:off x="-830395" y="2029572"/>
            <a:ext cx="4483919" cy="2421313"/>
            <a:chOff x="4130679" y="2187309"/>
            <a:chExt cx="4483695" cy="2421192"/>
          </a:xfrm>
        </p:grpSpPr>
        <p:sp>
          <p:nvSpPr>
            <p:cNvPr id="741" name="Google Shape;741;p24"/>
            <p:cNvSpPr/>
            <p:nvPr/>
          </p:nvSpPr>
          <p:spPr>
            <a:xfrm>
              <a:off x="4586627" y="3000687"/>
              <a:ext cx="127565" cy="92200"/>
            </a:xfrm>
            <a:custGeom>
              <a:rect b="b" l="l" r="r" t="t"/>
              <a:pathLst>
                <a:path extrusionOk="0" h="73" w="101">
                  <a:moveTo>
                    <a:pt x="0" y="16"/>
                  </a:moveTo>
                  <a:lnTo>
                    <a:pt x="32" y="24"/>
                  </a:lnTo>
                  <a:lnTo>
                    <a:pt x="64" y="0"/>
                  </a:lnTo>
                  <a:lnTo>
                    <a:pt x="101" y="59"/>
                  </a:lnTo>
                  <a:lnTo>
                    <a:pt x="23" y="73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4586627" y="3000687"/>
              <a:ext cx="127565" cy="92200"/>
            </a:xfrm>
            <a:custGeom>
              <a:rect b="b" l="l" r="r" t="t"/>
              <a:pathLst>
                <a:path extrusionOk="0" h="73" w="101">
                  <a:moveTo>
                    <a:pt x="0" y="16"/>
                  </a:moveTo>
                  <a:lnTo>
                    <a:pt x="32" y="24"/>
                  </a:lnTo>
                  <a:lnTo>
                    <a:pt x="64" y="0"/>
                  </a:lnTo>
                  <a:lnTo>
                    <a:pt x="101" y="59"/>
                  </a:lnTo>
                  <a:lnTo>
                    <a:pt x="23" y="73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50000" y="3020896"/>
              <a:ext cx="194504" cy="473630"/>
            </a:xfrm>
            <a:custGeom>
              <a:rect b="b" l="l" r="r" t="t"/>
              <a:pathLst>
                <a:path extrusionOk="0" h="375" w="154">
                  <a:moveTo>
                    <a:pt x="91" y="1"/>
                  </a:moveTo>
                  <a:lnTo>
                    <a:pt x="61" y="3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28" y="375"/>
                  </a:lnTo>
                  <a:lnTo>
                    <a:pt x="154" y="366"/>
                  </a:lnTo>
                  <a:lnTo>
                    <a:pt x="130" y="4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550000" y="3020896"/>
              <a:ext cx="194504" cy="473630"/>
            </a:xfrm>
            <a:custGeom>
              <a:rect b="b" l="l" r="r" t="t"/>
              <a:pathLst>
                <a:path extrusionOk="0" h="375" w="154">
                  <a:moveTo>
                    <a:pt x="91" y="1"/>
                  </a:moveTo>
                  <a:lnTo>
                    <a:pt x="61" y="3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28" y="375"/>
                  </a:lnTo>
                  <a:lnTo>
                    <a:pt x="154" y="366"/>
                  </a:lnTo>
                  <a:lnTo>
                    <a:pt x="130" y="43"/>
                  </a:lnTo>
                  <a:lnTo>
                    <a:pt x="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1561" y="3483157"/>
              <a:ext cx="42942" cy="2526"/>
            </a:xfrm>
            <a:custGeom>
              <a:rect b="b" l="l" r="r" t="t"/>
              <a:pathLst>
                <a:path extrusionOk="0" h="2" w="34">
                  <a:moveTo>
                    <a:pt x="34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A1A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4701561" y="3483157"/>
              <a:ext cx="42942" cy="2526"/>
            </a:xfrm>
            <a:custGeom>
              <a:rect b="b" l="l" r="r" t="t"/>
              <a:pathLst>
                <a:path extrusionOk="0" h="2" w="34">
                  <a:moveTo>
                    <a:pt x="34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672512" y="3031000"/>
              <a:ext cx="71992" cy="454684"/>
            </a:xfrm>
            <a:custGeom>
              <a:rect b="b" l="l" r="r" t="t"/>
              <a:pathLst>
                <a:path extrusionOk="0" h="360" w="57">
                  <a:moveTo>
                    <a:pt x="0" y="0"/>
                  </a:moveTo>
                  <a:lnTo>
                    <a:pt x="23" y="360"/>
                  </a:lnTo>
                  <a:lnTo>
                    <a:pt x="57" y="358"/>
                  </a:lnTo>
                  <a:lnTo>
                    <a:pt x="33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582838" y="3449057"/>
              <a:ext cx="164192" cy="78307"/>
            </a:xfrm>
            <a:custGeom>
              <a:rect b="b" l="l" r="r" t="t"/>
              <a:pathLst>
                <a:path extrusionOk="0" h="56" w="118">
                  <a:moveTo>
                    <a:pt x="1" y="32"/>
                  </a:moveTo>
                  <a:cubicBezTo>
                    <a:pt x="0" y="18"/>
                    <a:pt x="25" y="5"/>
                    <a:pt x="57" y="2"/>
                  </a:cubicBezTo>
                  <a:cubicBezTo>
                    <a:pt x="89" y="0"/>
                    <a:pt x="116" y="10"/>
                    <a:pt x="117" y="24"/>
                  </a:cubicBezTo>
                  <a:cubicBezTo>
                    <a:pt x="118" y="38"/>
                    <a:pt x="93" y="52"/>
                    <a:pt x="61" y="54"/>
                  </a:cubicBezTo>
                  <a:cubicBezTo>
                    <a:pt x="29" y="56"/>
                    <a:pt x="2" y="47"/>
                    <a:pt x="1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6827212" y="3191402"/>
              <a:ext cx="1787163" cy="1417097"/>
            </a:xfrm>
            <a:custGeom>
              <a:rect b="b" l="l" r="r" t="t"/>
              <a:pathLst>
                <a:path extrusionOk="0" h="1122" w="1415">
                  <a:moveTo>
                    <a:pt x="0" y="522"/>
                  </a:moveTo>
                  <a:lnTo>
                    <a:pt x="1338" y="1122"/>
                  </a:lnTo>
                  <a:lnTo>
                    <a:pt x="1415" y="355"/>
                  </a:lnTo>
                  <a:lnTo>
                    <a:pt x="87" y="0"/>
                  </a:lnTo>
                  <a:lnTo>
                    <a:pt x="0" y="522"/>
                  </a:lnTo>
                  <a:close/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6827212" y="3191402"/>
              <a:ext cx="1787163" cy="1417097"/>
            </a:xfrm>
            <a:custGeom>
              <a:rect b="b" l="l" r="r" t="t"/>
              <a:pathLst>
                <a:path extrusionOk="0" h="1122" w="1415">
                  <a:moveTo>
                    <a:pt x="0" y="522"/>
                  </a:moveTo>
                  <a:lnTo>
                    <a:pt x="1338" y="1122"/>
                  </a:lnTo>
                  <a:lnTo>
                    <a:pt x="1415" y="355"/>
                  </a:lnTo>
                  <a:lnTo>
                    <a:pt x="87" y="0"/>
                  </a:lnTo>
                  <a:lnTo>
                    <a:pt x="0" y="5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4459063" y="2187309"/>
              <a:ext cx="750230" cy="1041984"/>
            </a:xfrm>
            <a:custGeom>
              <a:rect b="b" l="l" r="r" t="t"/>
              <a:pathLst>
                <a:path extrusionOk="0" h="749" w="540">
                  <a:moveTo>
                    <a:pt x="0" y="0"/>
                  </a:moveTo>
                  <a:cubicBezTo>
                    <a:pt x="466" y="749"/>
                    <a:pt x="466" y="749"/>
                    <a:pt x="466" y="749"/>
                  </a:cubicBezTo>
                  <a:cubicBezTo>
                    <a:pt x="540" y="747"/>
                    <a:pt x="540" y="747"/>
                    <a:pt x="540" y="747"/>
                  </a:cubicBezTo>
                  <a:cubicBezTo>
                    <a:pt x="504" y="558"/>
                    <a:pt x="504" y="558"/>
                    <a:pt x="504" y="558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7" y="68"/>
                    <a:pt x="58" y="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4946586" y="2774609"/>
              <a:ext cx="2071340" cy="1346369"/>
            </a:xfrm>
            <a:custGeom>
              <a:rect b="b" l="l" r="r" t="t"/>
              <a:pathLst>
                <a:path extrusionOk="0" h="968" w="1489">
                  <a:moveTo>
                    <a:pt x="1431" y="299"/>
                  </a:moveTo>
                  <a:cubicBezTo>
                    <a:pt x="1431" y="299"/>
                    <a:pt x="1489" y="633"/>
                    <a:pt x="1352" y="773"/>
                  </a:cubicBezTo>
                  <a:cubicBezTo>
                    <a:pt x="1087" y="845"/>
                    <a:pt x="890" y="869"/>
                    <a:pt x="819" y="896"/>
                  </a:cubicBezTo>
                  <a:cubicBezTo>
                    <a:pt x="705" y="968"/>
                    <a:pt x="705" y="968"/>
                    <a:pt x="705" y="968"/>
                  </a:cubicBezTo>
                  <a:cubicBezTo>
                    <a:pt x="636" y="857"/>
                    <a:pt x="636" y="857"/>
                    <a:pt x="636" y="857"/>
                  </a:cubicBezTo>
                  <a:cubicBezTo>
                    <a:pt x="636" y="857"/>
                    <a:pt x="711" y="805"/>
                    <a:pt x="691" y="774"/>
                  </a:cubicBezTo>
                  <a:cubicBezTo>
                    <a:pt x="671" y="743"/>
                    <a:pt x="544" y="788"/>
                    <a:pt x="544" y="788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563" y="626"/>
                    <a:pt x="563" y="626"/>
                    <a:pt x="563" y="626"/>
                  </a:cubicBezTo>
                  <a:cubicBezTo>
                    <a:pt x="456" y="651"/>
                    <a:pt x="456" y="651"/>
                    <a:pt x="456" y="651"/>
                  </a:cubicBezTo>
                  <a:cubicBezTo>
                    <a:pt x="368" y="541"/>
                    <a:pt x="368" y="541"/>
                    <a:pt x="368" y="541"/>
                  </a:cubicBezTo>
                  <a:cubicBezTo>
                    <a:pt x="513" y="472"/>
                    <a:pt x="513" y="472"/>
                    <a:pt x="513" y="472"/>
                  </a:cubicBezTo>
                  <a:cubicBezTo>
                    <a:pt x="513" y="472"/>
                    <a:pt x="543" y="457"/>
                    <a:pt x="532" y="440"/>
                  </a:cubicBezTo>
                  <a:cubicBezTo>
                    <a:pt x="521" y="423"/>
                    <a:pt x="473" y="427"/>
                    <a:pt x="423" y="437"/>
                  </a:cubicBezTo>
                  <a:cubicBezTo>
                    <a:pt x="372" y="448"/>
                    <a:pt x="263" y="476"/>
                    <a:pt x="188" y="494"/>
                  </a:cubicBezTo>
                  <a:cubicBezTo>
                    <a:pt x="113" y="513"/>
                    <a:pt x="0" y="475"/>
                    <a:pt x="53" y="415"/>
                  </a:cubicBezTo>
                  <a:cubicBezTo>
                    <a:pt x="106" y="356"/>
                    <a:pt x="282" y="308"/>
                    <a:pt x="380" y="295"/>
                  </a:cubicBezTo>
                  <a:cubicBezTo>
                    <a:pt x="478" y="281"/>
                    <a:pt x="877" y="196"/>
                    <a:pt x="877" y="196"/>
                  </a:cubicBezTo>
                  <a:cubicBezTo>
                    <a:pt x="877" y="196"/>
                    <a:pt x="848" y="168"/>
                    <a:pt x="789" y="164"/>
                  </a:cubicBezTo>
                  <a:cubicBezTo>
                    <a:pt x="713" y="172"/>
                    <a:pt x="532" y="159"/>
                    <a:pt x="533" y="68"/>
                  </a:cubicBezTo>
                  <a:cubicBezTo>
                    <a:pt x="541" y="24"/>
                    <a:pt x="559" y="28"/>
                    <a:pt x="590" y="32"/>
                  </a:cubicBezTo>
                  <a:cubicBezTo>
                    <a:pt x="604" y="33"/>
                    <a:pt x="621" y="35"/>
                    <a:pt x="641" y="32"/>
                  </a:cubicBezTo>
                  <a:cubicBezTo>
                    <a:pt x="704" y="23"/>
                    <a:pt x="792" y="0"/>
                    <a:pt x="855" y="22"/>
                  </a:cubicBezTo>
                  <a:cubicBezTo>
                    <a:pt x="918" y="44"/>
                    <a:pt x="1073" y="52"/>
                    <a:pt x="1141" y="106"/>
                  </a:cubicBezTo>
                  <a:cubicBezTo>
                    <a:pt x="1208" y="160"/>
                    <a:pt x="1431" y="299"/>
                    <a:pt x="1431" y="299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6827212" y="3691555"/>
              <a:ext cx="1712643" cy="916946"/>
            </a:xfrm>
            <a:custGeom>
              <a:rect b="b" l="l" r="r" t="t"/>
              <a:pathLst>
                <a:path extrusionOk="0" h="659" w="1232">
                  <a:moveTo>
                    <a:pt x="76" y="0"/>
                  </a:moveTo>
                  <a:cubicBezTo>
                    <a:pt x="76" y="0"/>
                    <a:pt x="70" y="5"/>
                    <a:pt x="60" y="15"/>
                  </a:cubicBezTo>
                  <a:cubicBezTo>
                    <a:pt x="46" y="52"/>
                    <a:pt x="27" y="87"/>
                    <a:pt x="0" y="114"/>
                  </a:cubicBezTo>
                  <a:cubicBezTo>
                    <a:pt x="1215" y="659"/>
                    <a:pt x="1215" y="659"/>
                    <a:pt x="1215" y="659"/>
                  </a:cubicBezTo>
                  <a:cubicBezTo>
                    <a:pt x="1232" y="483"/>
                    <a:pt x="1232" y="483"/>
                    <a:pt x="1232" y="483"/>
                  </a:cubicBezTo>
                  <a:cubicBezTo>
                    <a:pt x="984" y="391"/>
                    <a:pt x="370" y="165"/>
                    <a:pt x="289" y="139"/>
                  </a:cubicBezTo>
                  <a:cubicBezTo>
                    <a:pt x="189" y="106"/>
                    <a:pt x="76" y="0"/>
                    <a:pt x="76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6002464" y="4021200"/>
              <a:ext cx="83359" cy="53046"/>
            </a:xfrm>
            <a:custGeom>
              <a:rect b="b" l="l" r="r" t="t"/>
              <a:pathLst>
                <a:path extrusionOk="0" h="38" w="60"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2" y="37"/>
                  </a:moveTo>
                  <a:cubicBezTo>
                    <a:pt x="2" y="37"/>
                    <a:pt x="1" y="37"/>
                    <a:pt x="1" y="37"/>
                  </a:cubicBezTo>
                  <a:cubicBezTo>
                    <a:pt x="1" y="37"/>
                    <a:pt x="2" y="37"/>
                    <a:pt x="2" y="37"/>
                  </a:cubicBezTo>
                  <a:moveTo>
                    <a:pt x="2" y="37"/>
                  </a:move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moveTo>
                    <a:pt x="60" y="0"/>
                  </a:moveTo>
                  <a:cubicBezTo>
                    <a:pt x="37" y="15"/>
                    <a:pt x="18" y="27"/>
                    <a:pt x="3" y="36"/>
                  </a:cubicBezTo>
                  <a:cubicBezTo>
                    <a:pt x="18" y="27"/>
                    <a:pt x="37" y="15"/>
                    <a:pt x="60" y="0"/>
                  </a:cubicBezTo>
                </a:path>
              </a:pathLst>
            </a:custGeom>
            <a:solidFill>
              <a:srgbClr val="F0B9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5959522" y="3713025"/>
              <a:ext cx="951049" cy="375114"/>
            </a:xfrm>
            <a:custGeom>
              <a:rect b="b" l="l" r="r" t="t"/>
              <a:pathLst>
                <a:path extrusionOk="0" h="270" w="684">
                  <a:moveTo>
                    <a:pt x="684" y="0"/>
                  </a:moveTo>
                  <a:cubicBezTo>
                    <a:pt x="670" y="12"/>
                    <a:pt x="648" y="30"/>
                    <a:pt x="619" y="51"/>
                  </a:cubicBezTo>
                  <a:cubicBezTo>
                    <a:pt x="568" y="86"/>
                    <a:pt x="283" y="124"/>
                    <a:pt x="229" y="145"/>
                  </a:cubicBezTo>
                  <a:cubicBezTo>
                    <a:pt x="214" y="151"/>
                    <a:pt x="194" y="154"/>
                    <a:pt x="172" y="154"/>
                  </a:cubicBezTo>
                  <a:cubicBezTo>
                    <a:pt x="115" y="154"/>
                    <a:pt x="43" y="134"/>
                    <a:pt x="0" y="95"/>
                  </a:cubicBezTo>
                  <a:cubicBezTo>
                    <a:pt x="4" y="119"/>
                    <a:pt x="6" y="139"/>
                    <a:pt x="7" y="156"/>
                  </a:cubicBezTo>
                  <a:cubicBezTo>
                    <a:pt x="27" y="188"/>
                    <a:pt x="36" y="229"/>
                    <a:pt x="41" y="254"/>
                  </a:cubicBezTo>
                  <a:cubicBezTo>
                    <a:pt x="31" y="260"/>
                    <a:pt x="22" y="266"/>
                    <a:pt x="15" y="270"/>
                  </a:cubicBezTo>
                  <a:cubicBezTo>
                    <a:pt x="20" y="267"/>
                    <a:pt x="25" y="264"/>
                    <a:pt x="31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2" y="260"/>
                    <a:pt x="32" y="260"/>
                    <a:pt x="32" y="259"/>
                  </a:cubicBezTo>
                  <a:cubicBezTo>
                    <a:pt x="32" y="259"/>
                    <a:pt x="33" y="259"/>
                    <a:pt x="33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49" y="249"/>
                    <a:pt x="68" y="237"/>
                    <a:pt x="91" y="222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162" y="195"/>
                    <a:pt x="359" y="171"/>
                    <a:pt x="624" y="99"/>
                  </a:cubicBezTo>
                  <a:cubicBezTo>
                    <a:pt x="624" y="99"/>
                    <a:pt x="624" y="99"/>
                    <a:pt x="624" y="99"/>
                  </a:cubicBezTo>
                  <a:cubicBezTo>
                    <a:pt x="651" y="72"/>
                    <a:pt x="670" y="37"/>
                    <a:pt x="684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6113609" y="3041104"/>
              <a:ext cx="519099" cy="444580"/>
            </a:xfrm>
            <a:custGeom>
              <a:rect b="b" l="l" r="r" t="t"/>
              <a:pathLst>
                <a:path extrusionOk="0" h="320" w="373">
                  <a:moveTo>
                    <a:pt x="113" y="138"/>
                  </a:moveTo>
                  <a:cubicBezTo>
                    <a:pt x="101" y="41"/>
                    <a:pt x="55" y="9"/>
                    <a:pt x="31" y="0"/>
                  </a:cubicBezTo>
                  <a:cubicBezTo>
                    <a:pt x="35" y="3"/>
                    <a:pt x="38" y="5"/>
                    <a:pt x="38" y="5"/>
                  </a:cubicBezTo>
                  <a:cubicBezTo>
                    <a:pt x="38" y="5"/>
                    <a:pt x="24" y="8"/>
                    <a:pt x="0" y="13"/>
                  </a:cubicBezTo>
                  <a:cubicBezTo>
                    <a:pt x="20" y="34"/>
                    <a:pt x="74" y="95"/>
                    <a:pt x="98" y="160"/>
                  </a:cubicBezTo>
                  <a:cubicBezTo>
                    <a:pt x="126" y="239"/>
                    <a:pt x="172" y="269"/>
                    <a:pt x="373" y="320"/>
                  </a:cubicBezTo>
                  <a:cubicBezTo>
                    <a:pt x="282" y="294"/>
                    <a:pt x="136" y="248"/>
                    <a:pt x="113" y="138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5799120" y="3058786"/>
              <a:ext cx="421846" cy="146509"/>
            </a:xfrm>
            <a:custGeom>
              <a:rect b="b" l="l" r="r" t="t"/>
              <a:pathLst>
                <a:path extrusionOk="0" h="105" w="303">
                  <a:moveTo>
                    <a:pt x="303" y="73"/>
                  </a:moveTo>
                  <a:cubicBezTo>
                    <a:pt x="266" y="8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78" y="11"/>
                    <a:pt x="89" y="29"/>
                    <a:pt x="0" y="4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229" y="105"/>
                    <a:pt x="303" y="73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6165393" y="3046156"/>
              <a:ext cx="467315" cy="442053"/>
            </a:xfrm>
            <a:custGeom>
              <a:rect b="b" l="l" r="r" t="t"/>
              <a:pathLst>
                <a:path extrusionOk="0" h="318" w="336">
                  <a:moveTo>
                    <a:pt x="0" y="3"/>
                  </a:moveTo>
                  <a:cubicBezTo>
                    <a:pt x="0" y="3"/>
                    <a:pt x="1" y="3"/>
                    <a:pt x="2" y="4"/>
                  </a:cubicBezTo>
                  <a:cubicBezTo>
                    <a:pt x="7" y="8"/>
                    <a:pt x="19" y="17"/>
                    <a:pt x="32" y="29"/>
                  </a:cubicBezTo>
                  <a:cubicBezTo>
                    <a:pt x="45" y="42"/>
                    <a:pt x="57" y="57"/>
                    <a:pt x="62" y="73"/>
                  </a:cubicBezTo>
                  <a:cubicBezTo>
                    <a:pt x="65" y="82"/>
                    <a:pt x="66" y="99"/>
                    <a:pt x="71" y="120"/>
                  </a:cubicBezTo>
                  <a:cubicBezTo>
                    <a:pt x="78" y="150"/>
                    <a:pt x="92" y="190"/>
                    <a:pt x="131" y="227"/>
                  </a:cubicBezTo>
                  <a:cubicBezTo>
                    <a:pt x="169" y="264"/>
                    <a:pt x="232" y="298"/>
                    <a:pt x="336" y="318"/>
                  </a:cubicBezTo>
                  <a:cubicBezTo>
                    <a:pt x="336" y="315"/>
                    <a:pt x="336" y="315"/>
                    <a:pt x="336" y="315"/>
                  </a:cubicBezTo>
                  <a:cubicBezTo>
                    <a:pt x="199" y="288"/>
                    <a:pt x="134" y="237"/>
                    <a:pt x="102" y="188"/>
                  </a:cubicBezTo>
                  <a:cubicBezTo>
                    <a:pt x="86" y="163"/>
                    <a:pt x="79" y="139"/>
                    <a:pt x="74" y="119"/>
                  </a:cubicBezTo>
                  <a:cubicBezTo>
                    <a:pt x="70" y="99"/>
                    <a:pt x="68" y="82"/>
                    <a:pt x="65" y="72"/>
                  </a:cubicBezTo>
                  <a:cubicBezTo>
                    <a:pt x="59" y="53"/>
                    <a:pt x="43" y="35"/>
                    <a:pt x="29" y="22"/>
                  </a:cubicBezTo>
                  <a:cubicBezTo>
                    <a:pt x="15" y="9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5786489" y="2813762"/>
              <a:ext cx="156614" cy="61888"/>
            </a:xfrm>
            <a:custGeom>
              <a:rect b="b" l="l" r="r" t="t"/>
              <a:pathLst>
                <a:path extrusionOk="0" h="44" w="112">
                  <a:moveTo>
                    <a:pt x="41" y="44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2"/>
                    <a:pt x="93" y="14"/>
                    <a:pt x="63" y="0"/>
                  </a:cubicBezTo>
                  <a:cubicBezTo>
                    <a:pt x="54" y="1"/>
                    <a:pt x="45" y="3"/>
                    <a:pt x="37" y="4"/>
                  </a:cubicBezTo>
                  <a:cubicBezTo>
                    <a:pt x="23" y="6"/>
                    <a:pt x="11" y="6"/>
                    <a:pt x="0" y="5"/>
                  </a:cubicBezTo>
                  <a:cubicBezTo>
                    <a:pt x="0" y="5"/>
                    <a:pt x="29" y="32"/>
                    <a:pt x="41" y="44"/>
                  </a:cubicBezTo>
                </a:path>
              </a:pathLst>
            </a:custGeom>
            <a:solidFill>
              <a:srgbClr val="D469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6042881" y="2959008"/>
              <a:ext cx="71992" cy="46732"/>
            </a:xfrm>
            <a:custGeom>
              <a:rect b="b" l="l" r="r" t="t"/>
              <a:pathLst>
                <a:path extrusionOk="0" h="34" w="52">
                  <a:moveTo>
                    <a:pt x="1" y="34"/>
                  </a:moveTo>
                  <a:cubicBezTo>
                    <a:pt x="1" y="34"/>
                    <a:pt x="11" y="31"/>
                    <a:pt x="22" y="25"/>
                  </a:cubicBezTo>
                  <a:cubicBezTo>
                    <a:pt x="33" y="20"/>
                    <a:pt x="46" y="12"/>
                    <a:pt x="52" y="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4" y="9"/>
                    <a:pt x="31" y="17"/>
                    <a:pt x="20" y="22"/>
                  </a:cubicBezTo>
                  <a:cubicBezTo>
                    <a:pt x="15" y="25"/>
                    <a:pt x="10" y="27"/>
                    <a:pt x="6" y="28"/>
                  </a:cubicBezTo>
                  <a:cubicBezTo>
                    <a:pt x="4" y="29"/>
                    <a:pt x="3" y="30"/>
                    <a:pt x="2" y="30"/>
                  </a:cubicBezTo>
                  <a:cubicBezTo>
                    <a:pt x="1" y="30"/>
                    <a:pt x="0" y="31"/>
                    <a:pt x="0" y="31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6243700" y="3047419"/>
              <a:ext cx="188189" cy="80833"/>
            </a:xfrm>
            <a:custGeom>
              <a:rect b="b" l="l" r="r" t="t"/>
              <a:pathLst>
                <a:path extrusionOk="0" h="58" w="135">
                  <a:moveTo>
                    <a:pt x="0" y="58"/>
                  </a:moveTo>
                  <a:cubicBezTo>
                    <a:pt x="0" y="58"/>
                    <a:pt x="1" y="58"/>
                    <a:pt x="4" y="58"/>
                  </a:cubicBezTo>
                  <a:cubicBezTo>
                    <a:pt x="20" y="58"/>
                    <a:pt x="88" y="55"/>
                    <a:pt x="13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87" y="52"/>
                    <a:pt x="20" y="55"/>
                    <a:pt x="4" y="55"/>
                  </a:cubicBezTo>
                  <a:cubicBezTo>
                    <a:pt x="2" y="55"/>
                    <a:pt x="2" y="55"/>
                    <a:pt x="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8"/>
                    <a:pt x="0" y="58"/>
                    <a:pt x="0" y="58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5924157" y="3116884"/>
              <a:ext cx="356170" cy="562041"/>
            </a:xfrm>
            <a:custGeom>
              <a:rect b="b" l="l" r="r" t="t"/>
              <a:pathLst>
                <a:path extrusionOk="0" h="404" w="256">
                  <a:moveTo>
                    <a:pt x="0" y="1"/>
                  </a:moveTo>
                  <a:cubicBezTo>
                    <a:pt x="0" y="1"/>
                    <a:pt x="17" y="42"/>
                    <a:pt x="42" y="93"/>
                  </a:cubicBezTo>
                  <a:cubicBezTo>
                    <a:pt x="68" y="143"/>
                    <a:pt x="104" y="204"/>
                    <a:pt x="143" y="243"/>
                  </a:cubicBezTo>
                  <a:cubicBezTo>
                    <a:pt x="182" y="282"/>
                    <a:pt x="209" y="322"/>
                    <a:pt x="227" y="353"/>
                  </a:cubicBezTo>
                  <a:cubicBezTo>
                    <a:pt x="236" y="368"/>
                    <a:pt x="242" y="381"/>
                    <a:pt x="246" y="390"/>
                  </a:cubicBezTo>
                  <a:cubicBezTo>
                    <a:pt x="248" y="395"/>
                    <a:pt x="250" y="398"/>
                    <a:pt x="251" y="401"/>
                  </a:cubicBezTo>
                  <a:cubicBezTo>
                    <a:pt x="251" y="402"/>
                    <a:pt x="252" y="403"/>
                    <a:pt x="252" y="403"/>
                  </a:cubicBezTo>
                  <a:cubicBezTo>
                    <a:pt x="252" y="404"/>
                    <a:pt x="252" y="404"/>
                    <a:pt x="252" y="404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56" y="403"/>
                    <a:pt x="224" y="319"/>
                    <a:pt x="146" y="240"/>
                  </a:cubicBezTo>
                  <a:cubicBezTo>
                    <a:pt x="107" y="202"/>
                    <a:pt x="71" y="142"/>
                    <a:pt x="45" y="91"/>
                  </a:cubicBezTo>
                  <a:cubicBezTo>
                    <a:pt x="33" y="66"/>
                    <a:pt x="22" y="43"/>
                    <a:pt x="15" y="27"/>
                  </a:cubicBezTo>
                  <a:cubicBezTo>
                    <a:pt x="11" y="19"/>
                    <a:pt x="8" y="12"/>
                    <a:pt x="6" y="7"/>
                  </a:cubicBezTo>
                  <a:cubicBezTo>
                    <a:pt x="5" y="3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6078245" y="3555149"/>
              <a:ext cx="224816" cy="416793"/>
            </a:xfrm>
            <a:custGeom>
              <a:rect b="b" l="l" r="r" t="t"/>
              <a:pathLst>
                <a:path extrusionOk="0" h="299" w="161">
                  <a:moveTo>
                    <a:pt x="161" y="298"/>
                  </a:moveTo>
                  <a:cubicBezTo>
                    <a:pt x="161" y="298"/>
                    <a:pt x="160" y="296"/>
                    <a:pt x="159" y="293"/>
                  </a:cubicBezTo>
                  <a:cubicBezTo>
                    <a:pt x="149" y="270"/>
                    <a:pt x="110" y="175"/>
                    <a:pt x="89" y="111"/>
                  </a:cubicBezTo>
                  <a:cubicBezTo>
                    <a:pt x="65" y="38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8" y="8"/>
                    <a:pt x="64" y="45"/>
                    <a:pt x="86" y="112"/>
                  </a:cubicBezTo>
                  <a:cubicBezTo>
                    <a:pt x="110" y="185"/>
                    <a:pt x="158" y="299"/>
                    <a:pt x="158" y="299"/>
                  </a:cubicBezTo>
                  <a:cubicBezTo>
                    <a:pt x="161" y="298"/>
                    <a:pt x="161" y="298"/>
                    <a:pt x="161" y="298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4917537" y="2926170"/>
              <a:ext cx="263970" cy="175559"/>
            </a:xfrm>
            <a:custGeom>
              <a:rect b="b" l="l" r="r" t="t"/>
              <a:pathLst>
                <a:path extrusionOk="0" h="139" w="209">
                  <a:moveTo>
                    <a:pt x="0" y="0"/>
                  </a:moveTo>
                  <a:lnTo>
                    <a:pt x="55" y="88"/>
                  </a:lnTo>
                  <a:lnTo>
                    <a:pt x="185" y="139"/>
                  </a:lnTo>
                  <a:lnTo>
                    <a:pt x="209" y="124"/>
                  </a:lnTo>
                  <a:lnTo>
                    <a:pt x="195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5672818" y="3171194"/>
              <a:ext cx="23998" cy="159139"/>
            </a:xfrm>
            <a:custGeom>
              <a:rect b="b" l="l" r="r" t="t"/>
              <a:pathLst>
                <a:path extrusionOk="0" h="114" w="17">
                  <a:moveTo>
                    <a:pt x="0" y="1"/>
                  </a:moveTo>
                  <a:cubicBezTo>
                    <a:pt x="0" y="1"/>
                    <a:pt x="1" y="2"/>
                    <a:pt x="1" y="3"/>
                  </a:cubicBezTo>
                  <a:cubicBezTo>
                    <a:pt x="4" y="11"/>
                    <a:pt x="14" y="44"/>
                    <a:pt x="14" y="85"/>
                  </a:cubicBezTo>
                  <a:cubicBezTo>
                    <a:pt x="14" y="94"/>
                    <a:pt x="13" y="104"/>
                    <a:pt x="12" y="114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7" y="104"/>
                    <a:pt x="17" y="95"/>
                    <a:pt x="17" y="85"/>
                  </a:cubicBezTo>
                  <a:cubicBezTo>
                    <a:pt x="17" y="37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5426530" y="3191402"/>
              <a:ext cx="50521" cy="143983"/>
            </a:xfrm>
            <a:custGeom>
              <a:rect b="b" l="l" r="r" t="t"/>
              <a:pathLst>
                <a:path extrusionOk="0" h="104" w="36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10" y="16"/>
                    <a:pt x="17" y="32"/>
                  </a:cubicBezTo>
                  <a:cubicBezTo>
                    <a:pt x="25" y="47"/>
                    <a:pt x="32" y="67"/>
                    <a:pt x="32" y="86"/>
                  </a:cubicBezTo>
                  <a:cubicBezTo>
                    <a:pt x="32" y="92"/>
                    <a:pt x="32" y="98"/>
                    <a:pt x="30" y="103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98"/>
                    <a:pt x="36" y="92"/>
                    <a:pt x="36" y="86"/>
                  </a:cubicBezTo>
                  <a:cubicBezTo>
                    <a:pt x="36" y="64"/>
                    <a:pt x="27" y="43"/>
                    <a:pt x="19" y="27"/>
                  </a:cubicBezTo>
                  <a:cubicBezTo>
                    <a:pt x="11" y="11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5676607" y="3454109"/>
              <a:ext cx="50521" cy="128827"/>
            </a:xfrm>
            <a:custGeom>
              <a:rect b="b" l="l" r="r" t="t"/>
              <a:pathLst>
                <a:path extrusionOk="0" h="93" w="36">
                  <a:moveTo>
                    <a:pt x="0" y="2"/>
                  </a:moveTo>
                  <a:cubicBezTo>
                    <a:pt x="0" y="2"/>
                    <a:pt x="1" y="3"/>
                    <a:pt x="1" y="4"/>
                  </a:cubicBezTo>
                  <a:cubicBezTo>
                    <a:pt x="7" y="14"/>
                    <a:pt x="30" y="55"/>
                    <a:pt x="33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3" y="48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5858481" y="3665031"/>
              <a:ext cx="229868" cy="357432"/>
            </a:xfrm>
            <a:custGeom>
              <a:rect b="b" l="l" r="r" t="t"/>
              <a:pathLst>
                <a:path extrusionOk="0" h="257" w="165">
                  <a:moveTo>
                    <a:pt x="0" y="1"/>
                  </a:moveTo>
                  <a:cubicBezTo>
                    <a:pt x="0" y="1"/>
                    <a:pt x="69" y="149"/>
                    <a:pt x="162" y="257"/>
                  </a:cubicBezTo>
                  <a:cubicBezTo>
                    <a:pt x="165" y="255"/>
                    <a:pt x="165" y="255"/>
                    <a:pt x="165" y="255"/>
                  </a:cubicBezTo>
                  <a:cubicBezTo>
                    <a:pt x="118" y="201"/>
                    <a:pt x="78" y="137"/>
                    <a:pt x="49" y="87"/>
                  </a:cubicBezTo>
                  <a:cubicBezTo>
                    <a:pt x="35" y="62"/>
                    <a:pt x="23" y="40"/>
                    <a:pt x="15" y="24"/>
                  </a:cubicBezTo>
                  <a:cubicBezTo>
                    <a:pt x="11" y="17"/>
                    <a:pt x="8" y="10"/>
                    <a:pt x="6" y="6"/>
                  </a:cubicBezTo>
                  <a:cubicBezTo>
                    <a:pt x="4" y="2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4130679" y="2663464"/>
              <a:ext cx="1191022" cy="400375"/>
            </a:xfrm>
            <a:custGeom>
              <a:rect b="b" l="l" r="r" t="t"/>
              <a:pathLst>
                <a:path extrusionOk="0" h="288" w="857">
                  <a:moveTo>
                    <a:pt x="822" y="177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0" y="13"/>
                    <a:pt x="62" y="38"/>
                  </a:cubicBezTo>
                  <a:cubicBezTo>
                    <a:pt x="124" y="63"/>
                    <a:pt x="733" y="288"/>
                    <a:pt x="733" y="288"/>
                  </a:cubicBezTo>
                  <a:cubicBezTo>
                    <a:pt x="857" y="226"/>
                    <a:pt x="857" y="226"/>
                    <a:pt x="857" y="226"/>
                  </a:cubicBezTo>
                  <a:lnTo>
                    <a:pt x="822" y="1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4145835" y="2663464"/>
              <a:ext cx="728758" cy="188189"/>
            </a:xfrm>
            <a:custGeom>
              <a:rect b="b" l="l" r="r" t="t"/>
              <a:pathLst>
                <a:path extrusionOk="0" h="135" w="524">
                  <a:moveTo>
                    <a:pt x="524" y="113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0" y="7"/>
                    <a:pt x="19" y="22"/>
                  </a:cubicBezTo>
                  <a:cubicBezTo>
                    <a:pt x="176" y="94"/>
                    <a:pt x="515" y="135"/>
                    <a:pt x="515" y="135"/>
                  </a:cubicBezTo>
                  <a:lnTo>
                    <a:pt x="524" y="1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4956690" y="2871860"/>
              <a:ext cx="116197" cy="117460"/>
            </a:xfrm>
            <a:custGeom>
              <a:rect b="b" l="l" r="r" t="t"/>
              <a:pathLst>
                <a:path extrusionOk="0" h="84" w="84">
                  <a:moveTo>
                    <a:pt x="82" y="46"/>
                  </a:moveTo>
                  <a:cubicBezTo>
                    <a:pt x="80" y="68"/>
                    <a:pt x="60" y="84"/>
                    <a:pt x="38" y="82"/>
                  </a:cubicBezTo>
                  <a:cubicBezTo>
                    <a:pt x="16" y="79"/>
                    <a:pt x="0" y="60"/>
                    <a:pt x="2" y="38"/>
                  </a:cubicBezTo>
                  <a:cubicBezTo>
                    <a:pt x="4" y="16"/>
                    <a:pt x="24" y="0"/>
                    <a:pt x="46" y="2"/>
                  </a:cubicBezTo>
                  <a:cubicBezTo>
                    <a:pt x="68" y="4"/>
                    <a:pt x="84" y="24"/>
                    <a:pt x="82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5830694" y="3872165"/>
              <a:ext cx="185663" cy="248814"/>
            </a:xfrm>
            <a:custGeom>
              <a:rect b="b" l="l" r="r" t="t"/>
              <a:pathLst>
                <a:path extrusionOk="0" h="179" w="133">
                  <a:moveTo>
                    <a:pt x="58" y="0"/>
                  </a:moveTo>
                  <a:cubicBezTo>
                    <a:pt x="54" y="30"/>
                    <a:pt x="0" y="68"/>
                    <a:pt x="0" y="68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133" y="139"/>
                  </a:cubicBezTo>
                  <a:cubicBezTo>
                    <a:pt x="126" y="101"/>
                    <a:pt x="107" y="27"/>
                    <a:pt x="58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5458106" y="3488209"/>
              <a:ext cx="208397" cy="191978"/>
            </a:xfrm>
            <a:custGeom>
              <a:rect b="b" l="l" r="r" t="t"/>
              <a:pathLst>
                <a:path extrusionOk="0" h="138" w="150">
                  <a:moveTo>
                    <a:pt x="150" y="123"/>
                  </a:moveTo>
                  <a:cubicBezTo>
                    <a:pt x="135" y="104"/>
                    <a:pt x="81" y="32"/>
                    <a:pt x="58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150" y="123"/>
                    <a:pt x="150" y="123"/>
                    <a:pt x="150" y="123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5603352" y="3671346"/>
              <a:ext cx="257655" cy="188189"/>
            </a:xfrm>
            <a:custGeom>
              <a:rect b="b" l="l" r="r" t="t"/>
              <a:pathLst>
                <a:path extrusionOk="0" h="136" w="185">
                  <a:moveTo>
                    <a:pt x="185" y="119"/>
                  </a:moveTo>
                  <a:cubicBezTo>
                    <a:pt x="121" y="63"/>
                    <a:pt x="67" y="13"/>
                    <a:pt x="53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40" y="74"/>
                    <a:pt x="69" y="104"/>
                    <a:pt x="96" y="136"/>
                  </a:cubicBezTo>
                  <a:cubicBezTo>
                    <a:pt x="120" y="129"/>
                    <a:pt x="157" y="120"/>
                    <a:pt x="185" y="119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5192873" y="3217925"/>
              <a:ext cx="275337" cy="219764"/>
            </a:xfrm>
            <a:custGeom>
              <a:rect b="b" l="l" r="r" t="t"/>
              <a:pathLst>
                <a:path extrusionOk="0" h="158" w="198">
                  <a:moveTo>
                    <a:pt x="0" y="28"/>
                  </a:moveTo>
                  <a:cubicBezTo>
                    <a:pt x="15" y="54"/>
                    <a:pt x="47" y="106"/>
                    <a:pt x="86" y="158"/>
                  </a:cubicBezTo>
                  <a:cubicBezTo>
                    <a:pt x="125" y="148"/>
                    <a:pt x="165" y="138"/>
                    <a:pt x="198" y="130"/>
                  </a:cubicBezTo>
                  <a:cubicBezTo>
                    <a:pt x="164" y="88"/>
                    <a:pt x="118" y="33"/>
                    <a:pt x="90" y="0"/>
                  </a:cubicBezTo>
                  <a:cubicBezTo>
                    <a:pt x="60" y="8"/>
                    <a:pt x="29" y="17"/>
                    <a:pt x="0" y="28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4998369" y="2875650"/>
              <a:ext cx="32838" cy="111145"/>
            </a:xfrm>
            <a:custGeom>
              <a:rect b="b" l="l" r="r" t="t"/>
              <a:pathLst>
                <a:path extrusionOk="0" h="80" w="24">
                  <a:moveTo>
                    <a:pt x="0" y="78"/>
                  </a:moveTo>
                  <a:cubicBezTo>
                    <a:pt x="3" y="79"/>
                    <a:pt x="5" y="79"/>
                    <a:pt x="8" y="80"/>
                  </a:cubicBezTo>
                  <a:cubicBezTo>
                    <a:pt x="11" y="80"/>
                    <a:pt x="14" y="80"/>
                    <a:pt x="16" y="8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2" y="1"/>
                    <a:pt x="19" y="0"/>
                    <a:pt x="16" y="0"/>
                  </a:cubicBezTo>
                  <a:cubicBezTo>
                    <a:pt x="13" y="0"/>
                    <a:pt x="11" y="0"/>
                    <a:pt x="8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7055817" y="3562727"/>
              <a:ext cx="478683" cy="178085"/>
            </a:xfrm>
            <a:custGeom>
              <a:rect b="b" l="l" r="r" t="t"/>
              <a:pathLst>
                <a:path extrusionOk="0" h="141" w="379">
                  <a:moveTo>
                    <a:pt x="0" y="3"/>
                  </a:moveTo>
                  <a:lnTo>
                    <a:pt x="378" y="141"/>
                  </a:lnTo>
                  <a:lnTo>
                    <a:pt x="379" y="13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53E1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7055817" y="3562727"/>
              <a:ext cx="478683" cy="178085"/>
            </a:xfrm>
            <a:custGeom>
              <a:rect b="b" l="l" r="r" t="t"/>
              <a:pathLst>
                <a:path extrusionOk="0" h="141" w="379">
                  <a:moveTo>
                    <a:pt x="0" y="3"/>
                  </a:moveTo>
                  <a:lnTo>
                    <a:pt x="378" y="141"/>
                  </a:lnTo>
                  <a:lnTo>
                    <a:pt x="379" y="137"/>
                  </a:lnTo>
                  <a:lnTo>
                    <a:pt x="2" y="0"/>
                  </a:ln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7102549" y="3497051"/>
              <a:ext cx="203345" cy="59362"/>
            </a:xfrm>
            <a:custGeom>
              <a:rect b="b" l="l" r="r" t="t"/>
              <a:pathLst>
                <a:path extrusionOk="0" h="47" w="161">
                  <a:moveTo>
                    <a:pt x="0" y="3"/>
                  </a:moveTo>
                  <a:lnTo>
                    <a:pt x="161" y="47"/>
                  </a:lnTo>
                  <a:lnTo>
                    <a:pt x="161" y="4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53E1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7102549" y="3497051"/>
              <a:ext cx="203345" cy="59362"/>
            </a:xfrm>
            <a:custGeom>
              <a:rect b="b" l="l" r="r" t="t"/>
              <a:pathLst>
                <a:path extrusionOk="0" h="47" w="161">
                  <a:moveTo>
                    <a:pt x="0" y="3"/>
                  </a:moveTo>
                  <a:lnTo>
                    <a:pt x="161" y="47"/>
                  </a:lnTo>
                  <a:lnTo>
                    <a:pt x="161" y="43"/>
                  </a:lnTo>
                  <a:lnTo>
                    <a:pt x="1" y="0"/>
                  </a:ln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5057731" y="3192665"/>
              <a:ext cx="920738" cy="1084925"/>
            </a:xfrm>
            <a:custGeom>
              <a:rect b="b" l="l" r="r" t="t"/>
              <a:pathLst>
                <a:path extrusionOk="0" h="780" w="662">
                  <a:moveTo>
                    <a:pt x="425" y="356"/>
                  </a:moveTo>
                  <a:cubicBezTo>
                    <a:pt x="311" y="251"/>
                    <a:pt x="126" y="12"/>
                    <a:pt x="126" y="12"/>
                  </a:cubicBezTo>
                  <a:cubicBezTo>
                    <a:pt x="91" y="0"/>
                    <a:pt x="11" y="0"/>
                    <a:pt x="6" y="6"/>
                  </a:cubicBezTo>
                  <a:cubicBezTo>
                    <a:pt x="0" y="12"/>
                    <a:pt x="52" y="83"/>
                    <a:pt x="110" y="173"/>
                  </a:cubicBezTo>
                  <a:cubicBezTo>
                    <a:pt x="169" y="262"/>
                    <a:pt x="92" y="369"/>
                    <a:pt x="142" y="464"/>
                  </a:cubicBezTo>
                  <a:cubicBezTo>
                    <a:pt x="191" y="559"/>
                    <a:pt x="297" y="662"/>
                    <a:pt x="454" y="721"/>
                  </a:cubicBezTo>
                  <a:cubicBezTo>
                    <a:pt x="611" y="780"/>
                    <a:pt x="639" y="677"/>
                    <a:pt x="650" y="607"/>
                  </a:cubicBezTo>
                  <a:cubicBezTo>
                    <a:pt x="662" y="536"/>
                    <a:pt x="539" y="461"/>
                    <a:pt x="425" y="356"/>
                  </a:cubicBezTo>
                  <a:moveTo>
                    <a:pt x="546" y="654"/>
                  </a:moveTo>
                  <a:cubicBezTo>
                    <a:pt x="528" y="673"/>
                    <a:pt x="461" y="668"/>
                    <a:pt x="324" y="567"/>
                  </a:cubicBezTo>
                  <a:cubicBezTo>
                    <a:pt x="168" y="442"/>
                    <a:pt x="196" y="335"/>
                    <a:pt x="196" y="335"/>
                  </a:cubicBezTo>
                  <a:cubicBezTo>
                    <a:pt x="198" y="321"/>
                    <a:pt x="236" y="298"/>
                    <a:pt x="261" y="309"/>
                  </a:cubicBezTo>
                  <a:cubicBezTo>
                    <a:pt x="286" y="319"/>
                    <a:pt x="372" y="452"/>
                    <a:pt x="448" y="504"/>
                  </a:cubicBezTo>
                  <a:cubicBezTo>
                    <a:pt x="525" y="556"/>
                    <a:pt x="564" y="635"/>
                    <a:pt x="546" y="6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5382325" y="3543782"/>
              <a:ext cx="332173" cy="250076"/>
            </a:xfrm>
            <a:custGeom>
              <a:rect b="b" l="l" r="r" t="t"/>
              <a:pathLst>
                <a:path extrusionOk="0" h="179" w="239">
                  <a:moveTo>
                    <a:pt x="135" y="108"/>
                  </a:moveTo>
                  <a:cubicBezTo>
                    <a:pt x="144" y="55"/>
                    <a:pt x="144" y="55"/>
                    <a:pt x="144" y="55"/>
                  </a:cubicBezTo>
                  <a:cubicBezTo>
                    <a:pt x="128" y="39"/>
                    <a:pt x="112" y="21"/>
                    <a:pt x="96" y="3"/>
                  </a:cubicBezTo>
                  <a:cubicBezTo>
                    <a:pt x="71" y="0"/>
                    <a:pt x="39" y="6"/>
                    <a:pt x="0" y="39"/>
                  </a:cubicBezTo>
                  <a:cubicBezTo>
                    <a:pt x="2" y="44"/>
                    <a:pt x="5" y="49"/>
                    <a:pt x="7" y="53"/>
                  </a:cubicBezTo>
                  <a:cubicBezTo>
                    <a:pt x="15" y="52"/>
                    <a:pt x="22" y="53"/>
                    <a:pt x="28" y="56"/>
                  </a:cubicBezTo>
                  <a:cubicBezTo>
                    <a:pt x="45" y="62"/>
                    <a:pt x="88" y="123"/>
                    <a:pt x="138" y="179"/>
                  </a:cubicBezTo>
                  <a:cubicBezTo>
                    <a:pt x="239" y="144"/>
                    <a:pt x="239" y="144"/>
                    <a:pt x="239" y="144"/>
                  </a:cubicBezTo>
                  <a:cubicBezTo>
                    <a:pt x="224" y="131"/>
                    <a:pt x="209" y="118"/>
                    <a:pt x="193" y="104"/>
                  </a:cubicBezTo>
                  <a:cubicBezTo>
                    <a:pt x="135" y="108"/>
                    <a:pt x="135" y="108"/>
                    <a:pt x="135" y="108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5770070" y="3857009"/>
              <a:ext cx="150299" cy="233657"/>
            </a:xfrm>
            <a:custGeom>
              <a:rect b="b" l="l" r="r" t="t"/>
              <a:pathLst>
                <a:path extrusionOk="0" h="168" w="108">
                  <a:moveTo>
                    <a:pt x="65" y="168"/>
                  </a:moveTo>
                  <a:cubicBezTo>
                    <a:pt x="65" y="168"/>
                    <a:pt x="108" y="100"/>
                    <a:pt x="67" y="50"/>
                  </a:cubicBezTo>
                  <a:cubicBezTo>
                    <a:pt x="27" y="0"/>
                    <a:pt x="0" y="47"/>
                    <a:pt x="0" y="47"/>
                  </a:cubicBezTo>
                  <a:cubicBezTo>
                    <a:pt x="65" y="168"/>
                    <a:pt x="65" y="168"/>
                    <a:pt x="65" y="168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5430320" y="3719341"/>
              <a:ext cx="334699" cy="243761"/>
            </a:xfrm>
            <a:custGeom>
              <a:rect b="b" l="l" r="r" t="t"/>
              <a:pathLst>
                <a:path extrusionOk="0" h="175" w="240">
                  <a:moveTo>
                    <a:pt x="90" y="9"/>
                  </a:moveTo>
                  <a:cubicBezTo>
                    <a:pt x="90" y="9"/>
                    <a:pt x="148" y="1"/>
                    <a:pt x="173" y="1"/>
                  </a:cubicBezTo>
                  <a:cubicBezTo>
                    <a:pt x="198" y="0"/>
                    <a:pt x="240" y="19"/>
                    <a:pt x="239" y="55"/>
                  </a:cubicBezTo>
                  <a:cubicBezTo>
                    <a:pt x="237" y="90"/>
                    <a:pt x="218" y="119"/>
                    <a:pt x="172" y="135"/>
                  </a:cubicBezTo>
                  <a:cubicBezTo>
                    <a:pt x="126" y="151"/>
                    <a:pt x="73" y="175"/>
                    <a:pt x="36" y="124"/>
                  </a:cubicBezTo>
                  <a:cubicBezTo>
                    <a:pt x="0" y="72"/>
                    <a:pt x="22" y="18"/>
                    <a:pt x="90" y="9"/>
                  </a:cubicBezTo>
                </a:path>
              </a:pathLst>
            </a:custGeom>
            <a:solidFill>
              <a:srgbClr val="9250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5567988" y="3740812"/>
              <a:ext cx="151562" cy="127564"/>
            </a:xfrm>
            <a:custGeom>
              <a:rect b="b" l="l" r="r" t="t"/>
              <a:pathLst>
                <a:path extrusionOk="0" h="92" w="109">
                  <a:moveTo>
                    <a:pt x="66" y="0"/>
                  </a:moveTo>
                  <a:cubicBezTo>
                    <a:pt x="66" y="0"/>
                    <a:pt x="77" y="45"/>
                    <a:pt x="109" y="68"/>
                  </a:cubicBezTo>
                  <a:cubicBezTo>
                    <a:pt x="53" y="91"/>
                    <a:pt x="33" y="92"/>
                    <a:pt x="16" y="67"/>
                  </a:cubicBezTo>
                  <a:cubicBezTo>
                    <a:pt x="0" y="42"/>
                    <a:pt x="19" y="13"/>
                    <a:pt x="66" y="0"/>
                  </a:cubicBezTo>
                </a:path>
              </a:pathLst>
            </a:custGeom>
            <a:solidFill>
              <a:srgbClr val="FC9E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5579355" y="3782491"/>
              <a:ext cx="58099" cy="77044"/>
            </a:xfrm>
            <a:custGeom>
              <a:rect b="b" l="l" r="r" t="t"/>
              <a:pathLst>
                <a:path extrusionOk="0" h="56" w="42">
                  <a:moveTo>
                    <a:pt x="9" y="0"/>
                  </a:moveTo>
                  <a:cubicBezTo>
                    <a:pt x="1" y="12"/>
                    <a:pt x="0" y="25"/>
                    <a:pt x="8" y="37"/>
                  </a:cubicBezTo>
                  <a:cubicBezTo>
                    <a:pt x="16" y="50"/>
                    <a:pt x="25" y="56"/>
                    <a:pt x="39" y="56"/>
                  </a:cubicBezTo>
                  <a:cubicBezTo>
                    <a:pt x="40" y="56"/>
                    <a:pt x="41" y="56"/>
                    <a:pt x="42" y="56"/>
                  </a:cubicBezTo>
                  <a:cubicBezTo>
                    <a:pt x="41" y="29"/>
                    <a:pt x="22" y="10"/>
                    <a:pt x="9" y="0"/>
                  </a:cubicBezTo>
                </a:path>
              </a:pathLst>
            </a:custGeom>
            <a:solidFill>
              <a:srgbClr val="FB8F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5687974" y="3906266"/>
              <a:ext cx="188189" cy="237446"/>
            </a:xfrm>
            <a:custGeom>
              <a:rect b="b" l="l" r="r" t="t"/>
              <a:pathLst>
                <a:path extrusionOk="0" h="171" w="135">
                  <a:moveTo>
                    <a:pt x="75" y="0"/>
                  </a:moveTo>
                  <a:cubicBezTo>
                    <a:pt x="60" y="0"/>
                    <a:pt x="46" y="8"/>
                    <a:pt x="38" y="20"/>
                  </a:cubicBezTo>
                  <a:cubicBezTo>
                    <a:pt x="28" y="33"/>
                    <a:pt x="15" y="56"/>
                    <a:pt x="10" y="81"/>
                  </a:cubicBezTo>
                  <a:cubicBezTo>
                    <a:pt x="0" y="123"/>
                    <a:pt x="19" y="162"/>
                    <a:pt x="70" y="166"/>
                  </a:cubicBezTo>
                  <a:cubicBezTo>
                    <a:pt x="120" y="171"/>
                    <a:pt x="131" y="121"/>
                    <a:pt x="133" y="86"/>
                  </a:cubicBezTo>
                  <a:cubicBezTo>
                    <a:pt x="135" y="56"/>
                    <a:pt x="117" y="0"/>
                    <a:pt x="75" y="0"/>
                  </a:cubicBezTo>
                </a:path>
              </a:pathLst>
            </a:custGeom>
            <a:solidFill>
              <a:srgbClr val="9250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5732179" y="3951735"/>
              <a:ext cx="88411" cy="107356"/>
            </a:xfrm>
            <a:custGeom>
              <a:rect b="b" l="l" r="r" t="t"/>
              <a:pathLst>
                <a:path extrusionOk="0" h="77" w="63">
                  <a:moveTo>
                    <a:pt x="13" y="0"/>
                  </a:moveTo>
                  <a:cubicBezTo>
                    <a:pt x="13" y="0"/>
                    <a:pt x="40" y="31"/>
                    <a:pt x="63" y="38"/>
                  </a:cubicBezTo>
                  <a:cubicBezTo>
                    <a:pt x="55" y="60"/>
                    <a:pt x="37" y="77"/>
                    <a:pt x="22" y="66"/>
                  </a:cubicBezTo>
                  <a:cubicBezTo>
                    <a:pt x="6" y="55"/>
                    <a:pt x="0" y="42"/>
                    <a:pt x="13" y="0"/>
                  </a:cubicBezTo>
                </a:path>
              </a:pathLst>
            </a:custGeom>
            <a:solidFill>
              <a:srgbClr val="FC9E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5761229" y="4043934"/>
              <a:ext cx="1263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CA2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5742284" y="4014885"/>
              <a:ext cx="46732" cy="32838"/>
            </a:xfrm>
            <a:custGeom>
              <a:rect b="b" l="l" r="r" t="t"/>
              <a:pathLst>
                <a:path extrusionOk="0" h="24" w="34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2" y="10"/>
                    <a:pt x="7" y="15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8" y="23"/>
                    <a:pt x="22" y="24"/>
                    <a:pt x="25" y="24"/>
                  </a:cubicBezTo>
                  <a:cubicBezTo>
                    <a:pt x="28" y="24"/>
                    <a:pt x="31" y="24"/>
                    <a:pt x="34" y="22"/>
                  </a:cubicBezTo>
                  <a:cubicBezTo>
                    <a:pt x="29" y="13"/>
                    <a:pt x="20" y="0"/>
                    <a:pt x="4" y="0"/>
                  </a:cubicBezTo>
                </a:path>
              </a:pathLst>
            </a:custGeom>
            <a:solidFill>
              <a:srgbClr val="FB8F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5273706" y="3566516"/>
              <a:ext cx="341014" cy="237446"/>
            </a:xfrm>
            <a:custGeom>
              <a:rect b="b" l="l" r="r" t="t"/>
              <a:pathLst>
                <a:path extrusionOk="0" h="171" w="245">
                  <a:moveTo>
                    <a:pt x="53" y="34"/>
                  </a:moveTo>
                  <a:cubicBezTo>
                    <a:pt x="53" y="34"/>
                    <a:pt x="95" y="13"/>
                    <a:pt x="125" y="7"/>
                  </a:cubicBezTo>
                  <a:cubicBezTo>
                    <a:pt x="156" y="0"/>
                    <a:pt x="206" y="2"/>
                    <a:pt x="225" y="41"/>
                  </a:cubicBezTo>
                  <a:cubicBezTo>
                    <a:pt x="245" y="80"/>
                    <a:pt x="231" y="102"/>
                    <a:pt x="199" y="123"/>
                  </a:cubicBezTo>
                  <a:cubicBezTo>
                    <a:pt x="166" y="144"/>
                    <a:pt x="95" y="171"/>
                    <a:pt x="77" y="160"/>
                  </a:cubicBezTo>
                  <a:cubicBezTo>
                    <a:pt x="59" y="148"/>
                    <a:pt x="0" y="67"/>
                    <a:pt x="53" y="34"/>
                  </a:cubicBezTo>
                </a:path>
              </a:pathLst>
            </a:custGeom>
            <a:solidFill>
              <a:srgbClr val="9250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5402534" y="3605670"/>
              <a:ext cx="156614" cy="130090"/>
            </a:xfrm>
            <a:custGeom>
              <a:rect b="b" l="l" r="r" t="t"/>
              <a:pathLst>
                <a:path extrusionOk="0" h="94" w="112">
                  <a:moveTo>
                    <a:pt x="61" y="0"/>
                  </a:move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0" y="80"/>
                    <a:pt x="56" y="94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77" y="49"/>
                    <a:pt x="61" y="0"/>
                  </a:cubicBezTo>
                </a:path>
              </a:pathLst>
            </a:custGeom>
            <a:solidFill>
              <a:srgbClr val="FC9E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5429056" y="3643560"/>
              <a:ext cx="88411" cy="92200"/>
            </a:xfrm>
            <a:custGeom>
              <a:rect b="b" l="l" r="r" t="t"/>
              <a:pathLst>
                <a:path extrusionOk="0" h="67" w="6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0" y="11"/>
                    <a:pt x="0" y="25"/>
                  </a:cubicBezTo>
                  <a:cubicBezTo>
                    <a:pt x="0" y="41"/>
                    <a:pt x="7" y="60"/>
                    <a:pt x="37" y="67"/>
                  </a:cubicBezTo>
                  <a:cubicBezTo>
                    <a:pt x="63" y="33"/>
                    <a:pt x="5" y="0"/>
                    <a:pt x="5" y="0"/>
                  </a:cubicBezTo>
                </a:path>
              </a:pathLst>
            </a:custGeom>
            <a:solidFill>
              <a:srgbClr val="FB8F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5962048" y="2793554"/>
              <a:ext cx="287967" cy="37890"/>
            </a:xfrm>
            <a:custGeom>
              <a:rect b="b" l="l" r="r" t="t"/>
              <a:pathLst>
                <a:path extrusionOk="0" h="28" w="207">
                  <a:moveTo>
                    <a:pt x="124" y="9"/>
                  </a:moveTo>
                  <a:cubicBezTo>
                    <a:pt x="124" y="9"/>
                    <a:pt x="125" y="9"/>
                    <a:pt x="125" y="9"/>
                  </a:cubicBezTo>
                  <a:cubicBezTo>
                    <a:pt x="145" y="16"/>
                    <a:pt x="174" y="22"/>
                    <a:pt x="207" y="28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174" y="22"/>
                    <a:pt x="145" y="16"/>
                    <a:pt x="125" y="9"/>
                  </a:cubicBezTo>
                  <a:cubicBezTo>
                    <a:pt x="125" y="9"/>
                    <a:pt x="124" y="9"/>
                    <a:pt x="124" y="9"/>
                  </a:cubicBezTo>
                  <a:moveTo>
                    <a:pt x="61" y="0"/>
                  </a:moveTo>
                  <a:cubicBezTo>
                    <a:pt x="41" y="0"/>
                    <a:pt x="2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0" y="2"/>
                    <a:pt x="41" y="0"/>
                    <a:pt x="61" y="0"/>
                  </a:cubicBezTo>
                  <a:moveTo>
                    <a:pt x="6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699341" y="2793554"/>
              <a:ext cx="562042" cy="137668"/>
            </a:xfrm>
            <a:custGeom>
              <a:rect b="b" l="l" r="r" t="t"/>
              <a:pathLst>
                <a:path extrusionOk="0" h="99" w="404">
                  <a:moveTo>
                    <a:pt x="250" y="0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230" y="0"/>
                    <a:pt x="209" y="2"/>
                    <a:pt x="189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67" y="8"/>
                    <a:pt x="146" y="11"/>
                    <a:pt x="126" y="15"/>
                  </a:cubicBezTo>
                  <a:cubicBezTo>
                    <a:pt x="156" y="29"/>
                    <a:pt x="175" y="47"/>
                    <a:pt x="175" y="47"/>
                  </a:cubicBezTo>
                  <a:cubicBezTo>
                    <a:pt x="175" y="47"/>
                    <a:pt x="175" y="47"/>
                    <a:pt x="175" y="47"/>
                  </a:cubicBezTo>
                  <a:cubicBezTo>
                    <a:pt x="175" y="47"/>
                    <a:pt x="175" y="47"/>
                    <a:pt x="175" y="47"/>
                  </a:cubicBezTo>
                  <a:cubicBezTo>
                    <a:pt x="175" y="47"/>
                    <a:pt x="175" y="47"/>
                    <a:pt x="175" y="47"/>
                  </a:cubicBezTo>
                  <a:cubicBezTo>
                    <a:pt x="175" y="47"/>
                    <a:pt x="175" y="47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0" y="53"/>
                    <a:pt x="125" y="55"/>
                    <a:pt x="104" y="59"/>
                  </a:cubicBezTo>
                  <a:cubicBezTo>
                    <a:pt x="92" y="47"/>
                    <a:pt x="64" y="21"/>
                    <a:pt x="63" y="20"/>
                  </a:cubicBezTo>
                  <a:cubicBezTo>
                    <a:pt x="58" y="20"/>
                    <a:pt x="53" y="19"/>
                    <a:pt x="49" y="19"/>
                  </a:cubicBezTo>
                  <a:cubicBezTo>
                    <a:pt x="40" y="18"/>
                    <a:pt x="33" y="17"/>
                    <a:pt x="26" y="17"/>
                  </a:cubicBezTo>
                  <a:cubicBezTo>
                    <a:pt x="15" y="17"/>
                    <a:pt x="6" y="20"/>
                    <a:pt x="0" y="31"/>
                  </a:cubicBezTo>
                  <a:cubicBezTo>
                    <a:pt x="15" y="52"/>
                    <a:pt x="52" y="78"/>
                    <a:pt x="142" y="78"/>
                  </a:cubicBezTo>
                  <a:cubicBezTo>
                    <a:pt x="147" y="78"/>
                    <a:pt x="152" y="78"/>
                    <a:pt x="158" y="78"/>
                  </a:cubicBezTo>
                  <a:cubicBezTo>
                    <a:pt x="198" y="76"/>
                    <a:pt x="226" y="76"/>
                    <a:pt x="246" y="76"/>
                  </a:cubicBezTo>
                  <a:cubicBezTo>
                    <a:pt x="309" y="76"/>
                    <a:pt x="302" y="82"/>
                    <a:pt x="392" y="99"/>
                  </a:cubicBezTo>
                  <a:cubicBezTo>
                    <a:pt x="397" y="87"/>
                    <a:pt x="401" y="76"/>
                    <a:pt x="402" y="66"/>
                  </a:cubicBezTo>
                  <a:cubicBezTo>
                    <a:pt x="404" y="54"/>
                    <a:pt x="402" y="41"/>
                    <a:pt x="396" y="28"/>
                  </a:cubicBezTo>
                  <a:cubicBezTo>
                    <a:pt x="363" y="22"/>
                    <a:pt x="334" y="16"/>
                    <a:pt x="314" y="9"/>
                  </a:cubicBezTo>
                  <a:cubicBezTo>
                    <a:pt x="314" y="9"/>
                    <a:pt x="313" y="9"/>
                    <a:pt x="313" y="9"/>
                  </a:cubicBezTo>
                  <a:cubicBezTo>
                    <a:pt x="294" y="3"/>
                    <a:pt x="272" y="0"/>
                    <a:pt x="250" y="0"/>
                  </a:cubicBezTo>
                  <a:cubicBezTo>
                    <a:pt x="250" y="0"/>
                    <a:pt x="250" y="0"/>
                    <a:pt x="250" y="0"/>
                  </a:cubicBezTo>
                </a:path>
              </a:pathLst>
            </a:custGeom>
            <a:solidFill>
              <a:srgbClr val="B46B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5786489" y="2813762"/>
              <a:ext cx="122513" cy="61888"/>
            </a:xfrm>
            <a:custGeom>
              <a:rect b="b" l="l" r="r" t="t"/>
              <a:pathLst>
                <a:path extrusionOk="0" h="44" w="88">
                  <a:moveTo>
                    <a:pt x="63" y="0"/>
                  </a:moveTo>
                  <a:cubicBezTo>
                    <a:pt x="55" y="1"/>
                    <a:pt x="46" y="3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29" y="5"/>
                    <a:pt x="21" y="6"/>
                    <a:pt x="14" y="6"/>
                  </a:cubicBezTo>
                  <a:cubicBezTo>
                    <a:pt x="9" y="6"/>
                    <a:pt x="5" y="5"/>
                    <a:pt x="0" y="5"/>
                  </a:cubicBezTo>
                  <a:cubicBezTo>
                    <a:pt x="1" y="6"/>
                    <a:pt x="29" y="32"/>
                    <a:pt x="41" y="44"/>
                  </a:cubicBezTo>
                  <a:cubicBezTo>
                    <a:pt x="62" y="40"/>
                    <a:pt x="77" y="38"/>
                    <a:pt x="88" y="36"/>
                  </a:cubicBezTo>
                  <a:cubicBezTo>
                    <a:pt x="34" y="16"/>
                    <a:pt x="63" y="0"/>
                    <a:pt x="63" y="0"/>
                  </a:cubicBezTo>
                </a:path>
              </a:pathLst>
            </a:custGeom>
            <a:solidFill>
              <a:srgbClr val="FC9E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8594166" y="3639771"/>
              <a:ext cx="20208" cy="186925"/>
            </a:xfrm>
            <a:custGeom>
              <a:rect b="b" l="l" r="r" t="t"/>
              <a:pathLst>
                <a:path extrusionOk="0" h="134" w="14">
                  <a:moveTo>
                    <a:pt x="14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6937094" y="3191402"/>
              <a:ext cx="1677281" cy="635294"/>
            </a:xfrm>
            <a:custGeom>
              <a:rect b="b" l="l" r="r" t="t"/>
              <a:pathLst>
                <a:path extrusionOk="0" h="457" w="1206">
                  <a:moveTo>
                    <a:pt x="0" y="0"/>
                  </a:moveTo>
                  <a:cubicBezTo>
                    <a:pt x="0" y="0"/>
                    <a:pt x="8" y="46"/>
                    <a:pt x="11" y="110"/>
                  </a:cubicBezTo>
                  <a:cubicBezTo>
                    <a:pt x="80" y="146"/>
                    <a:pt x="176" y="124"/>
                    <a:pt x="295" y="140"/>
                  </a:cubicBezTo>
                  <a:cubicBezTo>
                    <a:pt x="403" y="155"/>
                    <a:pt x="973" y="373"/>
                    <a:pt x="1192" y="457"/>
                  </a:cubicBezTo>
                  <a:cubicBezTo>
                    <a:pt x="1206" y="323"/>
                    <a:pt x="1206" y="323"/>
                    <a:pt x="1206" y="32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46B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6347267" y="2851652"/>
              <a:ext cx="604983" cy="492574"/>
            </a:xfrm>
            <a:custGeom>
              <a:rect b="b" l="l" r="r" t="t"/>
              <a:pathLst>
                <a:path extrusionOk="0" h="354" w="435">
                  <a:moveTo>
                    <a:pt x="4" y="0"/>
                  </a:moveTo>
                  <a:cubicBezTo>
                    <a:pt x="5" y="7"/>
                    <a:pt x="5" y="13"/>
                    <a:pt x="5" y="19"/>
                  </a:cubicBezTo>
                  <a:cubicBezTo>
                    <a:pt x="5" y="39"/>
                    <a:pt x="3" y="59"/>
                    <a:pt x="0" y="77"/>
                  </a:cubicBezTo>
                  <a:cubicBezTo>
                    <a:pt x="143" y="131"/>
                    <a:pt x="348" y="284"/>
                    <a:pt x="409" y="336"/>
                  </a:cubicBezTo>
                  <a:cubicBezTo>
                    <a:pt x="417" y="343"/>
                    <a:pt x="426" y="349"/>
                    <a:pt x="435" y="354"/>
                  </a:cubicBezTo>
                  <a:cubicBezTo>
                    <a:pt x="432" y="290"/>
                    <a:pt x="424" y="244"/>
                    <a:pt x="424" y="244"/>
                  </a:cubicBezTo>
                  <a:cubicBezTo>
                    <a:pt x="424" y="244"/>
                    <a:pt x="424" y="244"/>
                    <a:pt x="424" y="244"/>
                  </a:cubicBezTo>
                  <a:cubicBezTo>
                    <a:pt x="424" y="244"/>
                    <a:pt x="201" y="105"/>
                    <a:pt x="134" y="51"/>
                  </a:cubicBezTo>
                  <a:cubicBezTo>
                    <a:pt x="103" y="26"/>
                    <a:pt x="54" y="12"/>
                    <a:pt x="4" y="0"/>
                  </a:cubicBezTo>
                </a:path>
              </a:pathLst>
            </a:custGeom>
            <a:solidFill>
              <a:srgbClr val="B46B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909001" y="2857968"/>
              <a:ext cx="34102" cy="6315"/>
            </a:xfrm>
            <a:custGeom>
              <a:rect b="b" l="l" r="r" t="t"/>
              <a:pathLst>
                <a:path extrusionOk="0" h="4" w="24">
                  <a:moveTo>
                    <a:pt x="24" y="0"/>
                  </a:moveTo>
                  <a:cubicBezTo>
                    <a:pt x="24" y="0"/>
                    <a:pt x="24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FDB28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834484" y="2813762"/>
              <a:ext cx="108619" cy="50520"/>
            </a:xfrm>
            <a:custGeom>
              <a:rect b="b" l="l" r="r" t="t"/>
              <a:pathLst>
                <a:path extrusionOk="0" h="36" w="78"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0" y="16"/>
                    <a:pt x="54" y="36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2"/>
                    <a:pt x="59" y="14"/>
                    <a:pt x="29" y="0"/>
                  </a:cubicBezTo>
                </a:path>
              </a:pathLst>
            </a:custGeom>
            <a:solidFill>
              <a:srgbClr val="FB8F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5242131" y="2625574"/>
              <a:ext cx="1149342" cy="535517"/>
            </a:xfrm>
            <a:custGeom>
              <a:rect b="b" l="l" r="r" t="t"/>
              <a:pathLst>
                <a:path extrusionOk="0" h="385" w="827">
                  <a:moveTo>
                    <a:pt x="673" y="23"/>
                  </a:moveTo>
                  <a:cubicBezTo>
                    <a:pt x="527" y="0"/>
                    <a:pt x="468" y="83"/>
                    <a:pt x="394" y="140"/>
                  </a:cubicBezTo>
                  <a:cubicBezTo>
                    <a:pt x="404" y="141"/>
                    <a:pt x="416" y="141"/>
                    <a:pt x="429" y="139"/>
                  </a:cubicBezTo>
                  <a:cubicBezTo>
                    <a:pt x="455" y="135"/>
                    <a:pt x="486" y="129"/>
                    <a:pt x="518" y="125"/>
                  </a:cubicBezTo>
                  <a:cubicBezTo>
                    <a:pt x="536" y="110"/>
                    <a:pt x="571" y="88"/>
                    <a:pt x="619" y="85"/>
                  </a:cubicBezTo>
                  <a:cubicBezTo>
                    <a:pt x="693" y="81"/>
                    <a:pt x="737" y="143"/>
                    <a:pt x="731" y="186"/>
                  </a:cubicBezTo>
                  <a:cubicBezTo>
                    <a:pt x="725" y="228"/>
                    <a:pt x="684" y="290"/>
                    <a:pt x="598" y="297"/>
                  </a:cubicBezTo>
                  <a:cubicBezTo>
                    <a:pt x="560" y="300"/>
                    <a:pt x="522" y="291"/>
                    <a:pt x="497" y="272"/>
                  </a:cubicBezTo>
                  <a:cubicBezTo>
                    <a:pt x="416" y="266"/>
                    <a:pt x="320" y="241"/>
                    <a:pt x="321" y="175"/>
                  </a:cubicBezTo>
                  <a:cubicBezTo>
                    <a:pt x="321" y="174"/>
                    <a:pt x="321" y="174"/>
                    <a:pt x="321" y="173"/>
                  </a:cubicBezTo>
                  <a:cubicBezTo>
                    <a:pt x="225" y="196"/>
                    <a:pt x="69" y="190"/>
                    <a:pt x="19" y="187"/>
                  </a:cubicBezTo>
                  <a:cubicBezTo>
                    <a:pt x="9" y="187"/>
                    <a:pt x="1" y="194"/>
                    <a:pt x="1" y="204"/>
                  </a:cubicBezTo>
                  <a:cubicBezTo>
                    <a:pt x="0" y="253"/>
                    <a:pt x="32" y="269"/>
                    <a:pt x="32" y="269"/>
                  </a:cubicBezTo>
                  <a:cubicBezTo>
                    <a:pt x="383" y="331"/>
                    <a:pt x="383" y="331"/>
                    <a:pt x="383" y="331"/>
                  </a:cubicBezTo>
                  <a:cubicBezTo>
                    <a:pt x="383" y="370"/>
                    <a:pt x="383" y="370"/>
                    <a:pt x="383" y="370"/>
                  </a:cubicBezTo>
                  <a:cubicBezTo>
                    <a:pt x="425" y="385"/>
                    <a:pt x="425" y="385"/>
                    <a:pt x="425" y="385"/>
                  </a:cubicBezTo>
                  <a:cubicBezTo>
                    <a:pt x="458" y="350"/>
                    <a:pt x="458" y="350"/>
                    <a:pt x="458" y="350"/>
                  </a:cubicBezTo>
                  <a:cubicBezTo>
                    <a:pt x="458" y="350"/>
                    <a:pt x="458" y="350"/>
                    <a:pt x="541" y="364"/>
                  </a:cubicBezTo>
                  <a:cubicBezTo>
                    <a:pt x="680" y="383"/>
                    <a:pt x="774" y="330"/>
                    <a:pt x="789" y="266"/>
                  </a:cubicBezTo>
                  <a:cubicBezTo>
                    <a:pt x="804" y="201"/>
                    <a:pt x="827" y="47"/>
                    <a:pt x="673" y="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621034" y="2866808"/>
              <a:ext cx="338487" cy="184400"/>
            </a:xfrm>
            <a:custGeom>
              <a:rect b="b" l="l" r="r" t="t"/>
              <a:pathLst>
                <a:path extrusionOk="0" h="133" w="243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33" y="4"/>
                    <a:pt x="17" y="7"/>
                    <a:pt x="0" y="9"/>
                  </a:cubicBezTo>
                  <a:cubicBezTo>
                    <a:pt x="19" y="46"/>
                    <a:pt x="82" y="133"/>
                    <a:pt x="243" y="110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36" y="107"/>
                    <a:pt x="230" y="103"/>
                    <a:pt x="224" y="99"/>
                  </a:cubicBezTo>
                  <a:cubicBezTo>
                    <a:pt x="143" y="93"/>
                    <a:pt x="47" y="68"/>
                    <a:pt x="48" y="2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6109821" y="2652097"/>
              <a:ext cx="242498" cy="199555"/>
            </a:xfrm>
            <a:custGeom>
              <a:rect b="b" l="l" r="r" t="t"/>
              <a:pathLst>
                <a:path extrusionOk="0" h="143" w="175">
                  <a:moveTo>
                    <a:pt x="5" y="0"/>
                  </a:moveTo>
                  <a:cubicBezTo>
                    <a:pt x="19" y="0"/>
                    <a:pt x="33" y="2"/>
                    <a:pt x="49" y="4"/>
                  </a:cubicBezTo>
                  <a:cubicBezTo>
                    <a:pt x="143" y="19"/>
                    <a:pt x="171" y="82"/>
                    <a:pt x="175" y="143"/>
                  </a:cubicBezTo>
                  <a:cubicBezTo>
                    <a:pt x="175" y="143"/>
                    <a:pt x="175" y="143"/>
                    <a:pt x="175" y="143"/>
                  </a:cubicBezTo>
                  <a:cubicBezTo>
                    <a:pt x="171" y="82"/>
                    <a:pt x="143" y="19"/>
                    <a:pt x="49" y="4"/>
                  </a:cubicBezTo>
                  <a:cubicBezTo>
                    <a:pt x="33" y="2"/>
                    <a:pt x="19" y="0"/>
                    <a:pt x="5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6338426" y="2995635"/>
              <a:ext cx="0" cy="1263"/>
            </a:xfrm>
            <a:custGeom>
              <a:rect b="b" l="l" r="r" t="t"/>
              <a:pathLst>
                <a:path extrusionOk="0" h="1" w="12000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A2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5869848" y="2652097"/>
              <a:ext cx="487523" cy="458473"/>
            </a:xfrm>
            <a:custGeom>
              <a:rect b="b" l="l" r="r" t="t"/>
              <a:pathLst>
                <a:path extrusionOk="0" h="329" w="350">
                  <a:moveTo>
                    <a:pt x="173" y="0"/>
                  </a:moveTo>
                  <a:cubicBezTo>
                    <a:pt x="173" y="0"/>
                    <a:pt x="173" y="0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98" y="1"/>
                    <a:pt x="49" y="32"/>
                    <a:pt x="6" y="67"/>
                  </a:cubicBezTo>
                  <a:cubicBezTo>
                    <a:pt x="6" y="67"/>
                    <a:pt x="0" y="86"/>
                    <a:pt x="17" y="86"/>
                  </a:cubicBezTo>
                  <a:cubicBezTo>
                    <a:pt x="24" y="86"/>
                    <a:pt x="36" y="83"/>
                    <a:pt x="54" y="72"/>
                  </a:cubicBezTo>
                  <a:cubicBezTo>
                    <a:pt x="89" y="53"/>
                    <a:pt x="129" y="28"/>
                    <a:pt x="177" y="28"/>
                  </a:cubicBezTo>
                  <a:cubicBezTo>
                    <a:pt x="212" y="28"/>
                    <a:pt x="251" y="42"/>
                    <a:pt x="295" y="84"/>
                  </a:cubicBezTo>
                  <a:cubicBezTo>
                    <a:pt x="350" y="141"/>
                    <a:pt x="321" y="254"/>
                    <a:pt x="256" y="294"/>
                  </a:cubicBezTo>
                  <a:cubicBezTo>
                    <a:pt x="235" y="307"/>
                    <a:pt x="240" y="319"/>
                    <a:pt x="256" y="329"/>
                  </a:cubicBezTo>
                  <a:cubicBezTo>
                    <a:pt x="300" y="310"/>
                    <a:pt x="328" y="281"/>
                    <a:pt x="337" y="248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7" y="248"/>
                    <a:pt x="337" y="248"/>
                    <a:pt x="337" y="247"/>
                  </a:cubicBezTo>
                  <a:cubicBezTo>
                    <a:pt x="337" y="247"/>
                    <a:pt x="337" y="247"/>
                    <a:pt x="337" y="247"/>
                  </a:cubicBezTo>
                  <a:cubicBezTo>
                    <a:pt x="337" y="247"/>
                    <a:pt x="337" y="247"/>
                    <a:pt x="337" y="247"/>
                  </a:cubicBezTo>
                  <a:cubicBezTo>
                    <a:pt x="337" y="247"/>
                    <a:pt x="337" y="247"/>
                    <a:pt x="337" y="247"/>
                  </a:cubicBezTo>
                  <a:cubicBezTo>
                    <a:pt x="337" y="247"/>
                    <a:pt x="337" y="247"/>
                    <a:pt x="337" y="247"/>
                  </a:cubicBezTo>
                  <a:cubicBezTo>
                    <a:pt x="342" y="225"/>
                    <a:pt x="348" y="195"/>
                    <a:pt x="348" y="162"/>
                  </a:cubicBezTo>
                  <a:cubicBezTo>
                    <a:pt x="348" y="156"/>
                    <a:pt x="348" y="150"/>
                    <a:pt x="347" y="143"/>
                  </a:cubicBezTo>
                  <a:cubicBezTo>
                    <a:pt x="343" y="82"/>
                    <a:pt x="315" y="19"/>
                    <a:pt x="221" y="4"/>
                  </a:cubicBezTo>
                  <a:cubicBezTo>
                    <a:pt x="205" y="2"/>
                    <a:pt x="191" y="0"/>
                    <a:pt x="177" y="0"/>
                  </a:cubicBezTo>
                  <a:cubicBezTo>
                    <a:pt x="176" y="0"/>
                    <a:pt x="175" y="0"/>
                    <a:pt x="173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5585670" y="3620826"/>
              <a:ext cx="3789" cy="6315"/>
            </a:xfrm>
            <a:custGeom>
              <a:rect b="b" l="l" r="r" t="t"/>
              <a:pathLst>
                <a:path extrusionOk="0" h="5" w="3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1" y="3"/>
                  </a:move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E375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5589459" y="3627141"/>
              <a:ext cx="1263" cy="5052"/>
            </a:xfrm>
            <a:custGeom>
              <a:rect b="b" l="l" r="r" t="t"/>
              <a:pathLst>
                <a:path extrusionOk="0" h="3" w="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8D1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5448002" y="3571568"/>
              <a:ext cx="97252" cy="11368"/>
            </a:xfrm>
            <a:custGeom>
              <a:rect b="b" l="l" r="r" t="t"/>
              <a:pathLst>
                <a:path extrusionOk="0" h="8" w="70">
                  <a:moveTo>
                    <a:pt x="70" y="8"/>
                  </a:move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moveTo>
                    <a:pt x="28" y="0"/>
                  </a:moveTo>
                  <a:cubicBezTo>
                    <a:pt x="18" y="0"/>
                    <a:pt x="8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1"/>
                    <a:pt x="18" y="0"/>
                    <a:pt x="28" y="0"/>
                  </a:cubicBezTo>
                  <a:cubicBezTo>
                    <a:pt x="42" y="0"/>
                    <a:pt x="57" y="2"/>
                    <a:pt x="70" y="8"/>
                  </a:cubicBezTo>
                  <a:cubicBezTo>
                    <a:pt x="57" y="2"/>
                    <a:pt x="42" y="0"/>
                    <a:pt x="28" y="0"/>
                  </a:cubicBezTo>
                </a:path>
              </a:pathLst>
            </a:custGeom>
            <a:solidFill>
              <a:srgbClr val="D46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5448002" y="3571568"/>
              <a:ext cx="159140" cy="150299"/>
            </a:xfrm>
            <a:custGeom>
              <a:rect b="b" l="l" r="r" t="t"/>
              <a:pathLst>
                <a:path extrusionOk="0" h="108" w="115">
                  <a:moveTo>
                    <a:pt x="28" y="0"/>
                  </a:moveTo>
                  <a:cubicBezTo>
                    <a:pt x="18" y="0"/>
                    <a:pt x="8" y="1"/>
                    <a:pt x="0" y="3"/>
                  </a:cubicBezTo>
                  <a:cubicBezTo>
                    <a:pt x="0" y="3"/>
                    <a:pt x="114" y="20"/>
                    <a:pt x="89" y="108"/>
                  </a:cubicBezTo>
                  <a:cubicBezTo>
                    <a:pt x="109" y="91"/>
                    <a:pt x="115" y="72"/>
                    <a:pt x="103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3"/>
                    <a:pt x="103" y="42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2" y="42"/>
                    <a:pt x="102" y="42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2" y="42"/>
                    <a:pt x="102" y="41"/>
                    <a:pt x="102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1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8"/>
                    <a:pt x="100" y="38"/>
                    <a:pt x="100" y="38"/>
                  </a:cubicBezTo>
                  <a:cubicBezTo>
                    <a:pt x="100" y="38"/>
                    <a:pt x="100" y="38"/>
                    <a:pt x="100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0" y="36"/>
                    <a:pt x="99" y="35"/>
                    <a:pt x="99" y="35"/>
                  </a:cubicBezTo>
                  <a:cubicBezTo>
                    <a:pt x="92" y="22"/>
                    <a:pt x="82" y="13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7" y="2"/>
                    <a:pt x="42" y="0"/>
                    <a:pt x="28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5761229" y="3790069"/>
              <a:ext cx="1263" cy="11368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6"/>
                  </a:move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2"/>
                  </a:moveTo>
                  <a:cubicBezTo>
                    <a:pt x="1" y="2"/>
                    <a:pt x="1" y="3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8D1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5661451" y="3720603"/>
              <a:ext cx="117461" cy="159139"/>
            </a:xfrm>
            <a:custGeom>
              <a:rect b="b" l="l" r="r" t="t"/>
              <a:pathLst>
                <a:path extrusionOk="0" h="114" w="84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15" y="8"/>
                    <a:pt x="84" y="49"/>
                    <a:pt x="43" y="114"/>
                  </a:cubicBezTo>
                  <a:cubicBezTo>
                    <a:pt x="61" y="99"/>
                    <a:pt x="70" y="80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6"/>
                    <a:pt x="72" y="56"/>
                    <a:pt x="72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5"/>
                    <a:pt x="72" y="55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3"/>
                    <a:pt x="73" y="52"/>
                    <a:pt x="73" y="52"/>
                  </a:cubicBezTo>
                  <a:cubicBezTo>
                    <a:pt x="73" y="51"/>
                    <a:pt x="73" y="51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2" y="17"/>
                    <a:pt x="31" y="0"/>
                    <a:pt x="7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5789015" y="3906266"/>
              <a:ext cx="83359" cy="125038"/>
            </a:xfrm>
            <a:custGeom>
              <a:rect b="b" l="l" r="r" t="t"/>
              <a:pathLst>
                <a:path extrusionOk="0" h="90" w="60">
                  <a:moveTo>
                    <a:pt x="60" y="89"/>
                  </a:moveTo>
                  <a:cubicBezTo>
                    <a:pt x="60" y="89"/>
                    <a:pt x="60" y="90"/>
                    <a:pt x="60" y="90"/>
                  </a:cubicBezTo>
                  <a:cubicBezTo>
                    <a:pt x="60" y="90"/>
                    <a:pt x="60" y="89"/>
                    <a:pt x="60" y="89"/>
                  </a:cubicBezTo>
                  <a:moveTo>
                    <a:pt x="60" y="89"/>
                  </a:moveTo>
                  <a:cubicBezTo>
                    <a:pt x="60" y="89"/>
                    <a:pt x="60" y="89"/>
                    <a:pt x="60" y="89"/>
                  </a:cubicBezTo>
                  <a:cubicBezTo>
                    <a:pt x="60" y="89"/>
                    <a:pt x="60" y="89"/>
                    <a:pt x="60" y="89"/>
                  </a:cubicBezTo>
                  <a:moveTo>
                    <a:pt x="60" y="89"/>
                  </a:moveTo>
                  <a:cubicBezTo>
                    <a:pt x="60" y="89"/>
                    <a:pt x="60" y="89"/>
                    <a:pt x="60" y="89"/>
                  </a:cubicBezTo>
                  <a:cubicBezTo>
                    <a:pt x="60" y="89"/>
                    <a:pt x="60" y="89"/>
                    <a:pt x="60" y="89"/>
                  </a:cubicBezTo>
                  <a:moveTo>
                    <a:pt x="60" y="86"/>
                  </a:moveTo>
                  <a:cubicBezTo>
                    <a:pt x="60" y="87"/>
                    <a:pt x="60" y="88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2" y="0"/>
                    <a:pt x="60" y="52"/>
                    <a:pt x="60" y="82"/>
                  </a:cubicBezTo>
                  <a:cubicBezTo>
                    <a:pt x="60" y="52"/>
                    <a:pt x="4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D46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5756177" y="3906266"/>
              <a:ext cx="127565" cy="184400"/>
            </a:xfrm>
            <a:custGeom>
              <a:rect b="b" l="l" r="r" t="t"/>
              <a:pathLst>
                <a:path extrusionOk="0" h="133" w="92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7" y="3"/>
                    <a:pt x="0" y="8"/>
                  </a:cubicBezTo>
                  <a:cubicBezTo>
                    <a:pt x="19" y="15"/>
                    <a:pt x="92" y="47"/>
                    <a:pt x="75" y="133"/>
                  </a:cubicBezTo>
                  <a:cubicBezTo>
                    <a:pt x="81" y="119"/>
                    <a:pt x="83" y="104"/>
                    <a:pt x="84" y="90"/>
                  </a:cubicBezTo>
                  <a:cubicBezTo>
                    <a:pt x="84" y="90"/>
                    <a:pt x="84" y="89"/>
                    <a:pt x="84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4" y="85"/>
                    <a:pt x="84" y="84"/>
                    <a:pt x="84" y="82"/>
                  </a:cubicBezTo>
                  <a:cubicBezTo>
                    <a:pt x="84" y="52"/>
                    <a:pt x="6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5057731" y="3195191"/>
              <a:ext cx="858849" cy="1054615"/>
            </a:xfrm>
            <a:custGeom>
              <a:rect b="b" l="l" r="r" t="t"/>
              <a:pathLst>
                <a:path extrusionOk="0" h="758" w="617">
                  <a:moveTo>
                    <a:pt x="617" y="698"/>
                  </a:moveTo>
                  <a:cubicBezTo>
                    <a:pt x="562" y="758"/>
                    <a:pt x="418" y="687"/>
                    <a:pt x="328" y="636"/>
                  </a:cubicBezTo>
                  <a:cubicBezTo>
                    <a:pt x="234" y="582"/>
                    <a:pt x="166" y="463"/>
                    <a:pt x="150" y="398"/>
                  </a:cubicBezTo>
                  <a:cubicBezTo>
                    <a:pt x="134" y="333"/>
                    <a:pt x="160" y="243"/>
                    <a:pt x="143" y="186"/>
                  </a:cubicBezTo>
                  <a:cubicBezTo>
                    <a:pt x="130" y="140"/>
                    <a:pt x="63" y="38"/>
                    <a:pt x="38" y="0"/>
                  </a:cubicBezTo>
                  <a:cubicBezTo>
                    <a:pt x="21" y="0"/>
                    <a:pt x="8" y="1"/>
                    <a:pt x="6" y="4"/>
                  </a:cubicBezTo>
                  <a:cubicBezTo>
                    <a:pt x="0" y="10"/>
                    <a:pt x="52" y="81"/>
                    <a:pt x="110" y="171"/>
                  </a:cubicBezTo>
                  <a:cubicBezTo>
                    <a:pt x="169" y="260"/>
                    <a:pt x="92" y="367"/>
                    <a:pt x="142" y="462"/>
                  </a:cubicBezTo>
                  <a:cubicBezTo>
                    <a:pt x="191" y="557"/>
                    <a:pt x="297" y="660"/>
                    <a:pt x="454" y="719"/>
                  </a:cubicBezTo>
                  <a:cubicBezTo>
                    <a:pt x="543" y="753"/>
                    <a:pt x="591" y="734"/>
                    <a:pt x="617" y="698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5244657" y="2937537"/>
              <a:ext cx="549410" cy="209660"/>
            </a:xfrm>
            <a:custGeom>
              <a:rect b="b" l="l" r="r" t="t"/>
              <a:pathLst>
                <a:path extrusionOk="0" h="151" w="395">
                  <a:moveTo>
                    <a:pt x="388" y="86"/>
                  </a:moveTo>
                  <a:cubicBezTo>
                    <a:pt x="388" y="86"/>
                    <a:pt x="258" y="58"/>
                    <a:pt x="142" y="43"/>
                  </a:cubicBezTo>
                  <a:cubicBezTo>
                    <a:pt x="56" y="32"/>
                    <a:pt x="16" y="10"/>
                    <a:pt x="0" y="0"/>
                  </a:cubicBezTo>
                  <a:cubicBezTo>
                    <a:pt x="7" y="34"/>
                    <a:pt x="30" y="45"/>
                    <a:pt x="30" y="45"/>
                  </a:cubicBezTo>
                  <a:cubicBezTo>
                    <a:pt x="381" y="107"/>
                    <a:pt x="381" y="107"/>
                    <a:pt x="381" y="107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95" y="151"/>
                    <a:pt x="395" y="151"/>
                    <a:pt x="395" y="151"/>
                  </a:cubicBezTo>
                  <a:lnTo>
                    <a:pt x="388" y="86"/>
                  </a:lnTo>
                  <a:close/>
                </a:path>
              </a:pathLst>
            </a:custGeom>
            <a:solidFill>
              <a:srgbClr val="CF4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5872374" y="3263394"/>
              <a:ext cx="266496" cy="486259"/>
            </a:xfrm>
            <a:custGeom>
              <a:rect b="b" l="l" r="r" t="t"/>
              <a:pathLst>
                <a:path extrusionOk="0" h="350" w="191">
                  <a:moveTo>
                    <a:pt x="0" y="0"/>
                  </a:moveTo>
                  <a:cubicBezTo>
                    <a:pt x="0" y="0"/>
                    <a:pt x="64" y="92"/>
                    <a:pt x="98" y="125"/>
                  </a:cubicBezTo>
                  <a:cubicBezTo>
                    <a:pt x="102" y="206"/>
                    <a:pt x="154" y="279"/>
                    <a:pt x="191" y="350"/>
                  </a:cubicBezTo>
                  <a:cubicBezTo>
                    <a:pt x="71" y="218"/>
                    <a:pt x="109" y="199"/>
                    <a:pt x="65" y="125"/>
                  </a:cubicBezTo>
                  <a:cubicBezTo>
                    <a:pt x="21" y="5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5081728" y="2538426"/>
              <a:ext cx="442054" cy="137669"/>
            </a:xfrm>
            <a:custGeom>
              <a:rect b="b" l="l" r="r" t="t"/>
              <a:pathLst>
                <a:path extrusionOk="0" h="109" w="350">
                  <a:moveTo>
                    <a:pt x="43" y="4"/>
                  </a:moveTo>
                  <a:lnTo>
                    <a:pt x="57" y="35"/>
                  </a:lnTo>
                  <a:lnTo>
                    <a:pt x="36" y="55"/>
                  </a:lnTo>
                  <a:lnTo>
                    <a:pt x="45" y="67"/>
                  </a:lnTo>
                  <a:lnTo>
                    <a:pt x="0" y="99"/>
                  </a:lnTo>
                  <a:lnTo>
                    <a:pt x="4" y="109"/>
                  </a:lnTo>
                  <a:lnTo>
                    <a:pt x="350" y="104"/>
                  </a:lnTo>
                  <a:lnTo>
                    <a:pt x="349" y="0"/>
                  </a:lnTo>
                  <a:lnTo>
                    <a:pt x="43" y="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5081728" y="2538426"/>
              <a:ext cx="442054" cy="137669"/>
            </a:xfrm>
            <a:custGeom>
              <a:rect b="b" l="l" r="r" t="t"/>
              <a:pathLst>
                <a:path extrusionOk="0" h="109" w="350">
                  <a:moveTo>
                    <a:pt x="43" y="4"/>
                  </a:moveTo>
                  <a:lnTo>
                    <a:pt x="57" y="35"/>
                  </a:lnTo>
                  <a:lnTo>
                    <a:pt x="36" y="55"/>
                  </a:lnTo>
                  <a:lnTo>
                    <a:pt x="45" y="67"/>
                  </a:lnTo>
                  <a:lnTo>
                    <a:pt x="0" y="99"/>
                  </a:lnTo>
                  <a:lnTo>
                    <a:pt x="4" y="109"/>
                  </a:lnTo>
                  <a:lnTo>
                    <a:pt x="350" y="104"/>
                  </a:lnTo>
                  <a:lnTo>
                    <a:pt x="349" y="0"/>
                  </a:lnTo>
                  <a:lnTo>
                    <a:pt x="43" y="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5239605" y="2537163"/>
              <a:ext cx="314491" cy="136405"/>
            </a:xfrm>
            <a:custGeom>
              <a:rect b="b" l="l" r="r" t="t"/>
              <a:pathLst>
                <a:path extrusionOk="0" h="98" w="226">
                  <a:moveTo>
                    <a:pt x="201" y="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204" y="95"/>
                    <a:pt x="204" y="95"/>
                    <a:pt x="204" y="95"/>
                  </a:cubicBezTo>
                  <a:cubicBezTo>
                    <a:pt x="204" y="95"/>
                    <a:pt x="204" y="95"/>
                    <a:pt x="204" y="95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17" y="95"/>
                    <a:pt x="226" y="74"/>
                    <a:pt x="226" y="48"/>
                  </a:cubicBezTo>
                  <a:cubicBezTo>
                    <a:pt x="225" y="21"/>
                    <a:pt x="215" y="0"/>
                    <a:pt x="204" y="1"/>
                  </a:cubicBezTo>
                  <a:cubicBezTo>
                    <a:pt x="203" y="1"/>
                    <a:pt x="202" y="1"/>
                    <a:pt x="201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5210556" y="2542215"/>
              <a:ext cx="60625" cy="131353"/>
            </a:xfrm>
            <a:custGeom>
              <a:rect b="b" l="l" r="r" t="t"/>
              <a:pathLst>
                <a:path extrusionOk="0" h="94" w="43">
                  <a:moveTo>
                    <a:pt x="21" y="0"/>
                  </a:moveTo>
                  <a:cubicBezTo>
                    <a:pt x="32" y="0"/>
                    <a:pt x="42" y="21"/>
                    <a:pt x="42" y="47"/>
                  </a:cubicBezTo>
                  <a:cubicBezTo>
                    <a:pt x="43" y="73"/>
                    <a:pt x="34" y="94"/>
                    <a:pt x="22" y="94"/>
                  </a:cubicBezTo>
                  <a:cubicBezTo>
                    <a:pt x="10" y="94"/>
                    <a:pt x="1" y="73"/>
                    <a:pt x="0" y="47"/>
                  </a:cubicBezTo>
                  <a:cubicBezTo>
                    <a:pt x="0" y="21"/>
                    <a:pt x="9" y="0"/>
                    <a:pt x="2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5076676" y="2543478"/>
              <a:ext cx="77044" cy="119986"/>
            </a:xfrm>
            <a:custGeom>
              <a:rect b="b" l="l" r="r" t="t"/>
              <a:pathLst>
                <a:path extrusionOk="0" h="95" w="61">
                  <a:moveTo>
                    <a:pt x="47" y="0"/>
                  </a:moveTo>
                  <a:lnTo>
                    <a:pt x="17" y="28"/>
                  </a:lnTo>
                  <a:lnTo>
                    <a:pt x="20" y="51"/>
                  </a:lnTo>
                  <a:lnTo>
                    <a:pt x="0" y="74"/>
                  </a:lnTo>
                  <a:lnTo>
                    <a:pt x="4" y="95"/>
                  </a:lnTo>
                  <a:lnTo>
                    <a:pt x="49" y="63"/>
                  </a:lnTo>
                  <a:lnTo>
                    <a:pt x="40" y="51"/>
                  </a:lnTo>
                  <a:lnTo>
                    <a:pt x="61" y="3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5076676" y="2543478"/>
              <a:ext cx="77044" cy="119986"/>
            </a:xfrm>
            <a:custGeom>
              <a:rect b="b" l="l" r="r" t="t"/>
              <a:pathLst>
                <a:path extrusionOk="0" h="95" w="61">
                  <a:moveTo>
                    <a:pt x="47" y="0"/>
                  </a:moveTo>
                  <a:lnTo>
                    <a:pt x="17" y="28"/>
                  </a:lnTo>
                  <a:lnTo>
                    <a:pt x="20" y="51"/>
                  </a:lnTo>
                  <a:lnTo>
                    <a:pt x="0" y="74"/>
                  </a:lnTo>
                  <a:lnTo>
                    <a:pt x="4" y="95"/>
                  </a:lnTo>
                  <a:lnTo>
                    <a:pt x="49" y="63"/>
                  </a:lnTo>
                  <a:lnTo>
                    <a:pt x="40" y="51"/>
                  </a:lnTo>
                  <a:lnTo>
                    <a:pt x="61" y="31"/>
                  </a:lnTo>
                  <a:lnTo>
                    <a:pt x="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5293914" y="2554845"/>
              <a:ext cx="22800" cy="16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5355802" y="2554845"/>
              <a:ext cx="21600" cy="16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5415164" y="2554845"/>
              <a:ext cx="22800" cy="16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5475788" y="2554845"/>
              <a:ext cx="21600" cy="16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5334331" y="2587683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5394955" y="2587683"/>
              <a:ext cx="216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5454317" y="2587683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5513679" y="2587683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5292651" y="2633152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5353276" y="2633152"/>
              <a:ext cx="216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5413900" y="2633152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5473262" y="2633152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5525045" y="2669779"/>
              <a:ext cx="1200" cy="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5242131" y="2620522"/>
              <a:ext cx="310701" cy="53046"/>
            </a:xfrm>
            <a:custGeom>
              <a:rect b="b" l="l" r="r" t="t"/>
              <a:pathLst>
                <a:path extrusionOk="0" h="38" w="224">
                  <a:moveTo>
                    <a:pt x="45" y="22"/>
                  </a:moveTo>
                  <a:cubicBezTo>
                    <a:pt x="41" y="22"/>
                    <a:pt x="37" y="19"/>
                    <a:pt x="37" y="16"/>
                  </a:cubicBezTo>
                  <a:cubicBezTo>
                    <a:pt x="37" y="12"/>
                    <a:pt x="41" y="9"/>
                    <a:pt x="45" y="9"/>
                  </a:cubicBezTo>
                  <a:cubicBezTo>
                    <a:pt x="50" y="9"/>
                    <a:pt x="53" y="12"/>
                    <a:pt x="53" y="16"/>
                  </a:cubicBezTo>
                  <a:cubicBezTo>
                    <a:pt x="53" y="19"/>
                    <a:pt x="50" y="22"/>
                    <a:pt x="45" y="22"/>
                  </a:cubicBezTo>
                  <a:moveTo>
                    <a:pt x="88" y="22"/>
                  </a:moveTo>
                  <a:cubicBezTo>
                    <a:pt x="84" y="22"/>
                    <a:pt x="80" y="19"/>
                    <a:pt x="80" y="16"/>
                  </a:cubicBezTo>
                  <a:cubicBezTo>
                    <a:pt x="80" y="12"/>
                    <a:pt x="84" y="9"/>
                    <a:pt x="88" y="9"/>
                  </a:cubicBezTo>
                  <a:cubicBezTo>
                    <a:pt x="93" y="9"/>
                    <a:pt x="96" y="12"/>
                    <a:pt x="96" y="16"/>
                  </a:cubicBezTo>
                  <a:cubicBezTo>
                    <a:pt x="96" y="19"/>
                    <a:pt x="93" y="22"/>
                    <a:pt x="88" y="22"/>
                  </a:cubicBezTo>
                  <a:moveTo>
                    <a:pt x="132" y="22"/>
                  </a:moveTo>
                  <a:cubicBezTo>
                    <a:pt x="127" y="22"/>
                    <a:pt x="124" y="19"/>
                    <a:pt x="124" y="16"/>
                  </a:cubicBezTo>
                  <a:cubicBezTo>
                    <a:pt x="124" y="12"/>
                    <a:pt x="127" y="9"/>
                    <a:pt x="132" y="9"/>
                  </a:cubicBezTo>
                  <a:cubicBezTo>
                    <a:pt x="136" y="9"/>
                    <a:pt x="140" y="12"/>
                    <a:pt x="140" y="16"/>
                  </a:cubicBezTo>
                  <a:cubicBezTo>
                    <a:pt x="140" y="19"/>
                    <a:pt x="136" y="22"/>
                    <a:pt x="132" y="22"/>
                  </a:cubicBezTo>
                  <a:moveTo>
                    <a:pt x="175" y="22"/>
                  </a:moveTo>
                  <a:cubicBezTo>
                    <a:pt x="170" y="22"/>
                    <a:pt x="167" y="19"/>
                    <a:pt x="167" y="16"/>
                  </a:cubicBezTo>
                  <a:cubicBezTo>
                    <a:pt x="167" y="12"/>
                    <a:pt x="170" y="9"/>
                    <a:pt x="175" y="9"/>
                  </a:cubicBezTo>
                  <a:cubicBezTo>
                    <a:pt x="179" y="9"/>
                    <a:pt x="183" y="12"/>
                    <a:pt x="183" y="16"/>
                  </a:cubicBezTo>
                  <a:cubicBezTo>
                    <a:pt x="183" y="19"/>
                    <a:pt x="179" y="22"/>
                    <a:pt x="175" y="22"/>
                  </a:cubicBezTo>
                  <a:moveTo>
                    <a:pt x="224" y="0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17" y="24"/>
                    <a:pt x="10" y="38"/>
                    <a:pt x="0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14" y="34"/>
                    <a:pt x="222" y="19"/>
                    <a:pt x="224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5081728" y="2629362"/>
              <a:ext cx="160403" cy="46732"/>
            </a:xfrm>
            <a:custGeom>
              <a:rect b="b" l="l" r="r" t="t"/>
              <a:pathLst>
                <a:path extrusionOk="0" h="34" w="115">
                  <a:moveTo>
                    <a:pt x="95" y="0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06" y="32"/>
                    <a:pt x="98" y="19"/>
                    <a:pt x="95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5214344" y="2626836"/>
              <a:ext cx="55573" cy="46732"/>
            </a:xfrm>
            <a:custGeom>
              <a:rect b="b" l="l" r="r" t="t"/>
              <a:pathLst>
                <a:path extrusionOk="0" h="33" w="40">
                  <a:moveTo>
                    <a:pt x="4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20"/>
                    <a:pt x="11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30" y="33"/>
                    <a:pt x="37" y="19"/>
                    <a:pt x="4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5081728" y="2630626"/>
              <a:ext cx="46732" cy="32838"/>
            </a:xfrm>
            <a:custGeom>
              <a:rect b="b" l="l" r="r" t="t"/>
              <a:pathLst>
                <a:path extrusionOk="0" h="26" w="37">
                  <a:moveTo>
                    <a:pt x="37" y="0"/>
                  </a:moveTo>
                  <a:lnTo>
                    <a:pt x="37" y="0"/>
                  </a:lnTo>
                  <a:lnTo>
                    <a:pt x="0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80F0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5081728" y="2630626"/>
              <a:ext cx="46732" cy="32838"/>
            </a:xfrm>
            <a:custGeom>
              <a:rect b="b" l="l" r="r" t="t"/>
              <a:pathLst>
                <a:path extrusionOk="0" h="26" w="37">
                  <a:moveTo>
                    <a:pt x="37" y="0"/>
                  </a:moveTo>
                  <a:lnTo>
                    <a:pt x="37" y="0"/>
                  </a:lnTo>
                  <a:lnTo>
                    <a:pt x="0" y="26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5292651" y="2633152"/>
              <a:ext cx="22800" cy="17700"/>
            </a:xfrm>
            <a:prstGeom prst="ellipse">
              <a:avLst/>
            </a:pr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5353276" y="2633152"/>
              <a:ext cx="21600" cy="17700"/>
            </a:xfrm>
            <a:prstGeom prst="ellipse">
              <a:avLst/>
            </a:pr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5413900" y="2633152"/>
              <a:ext cx="22800" cy="17700"/>
            </a:xfrm>
            <a:prstGeom prst="ellipse">
              <a:avLst/>
            </a:pr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5473262" y="2633152"/>
              <a:ext cx="22800" cy="17700"/>
            </a:xfrm>
            <a:prstGeom prst="ellipse">
              <a:avLst/>
            </a:pr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25"/>
          <p:cNvGrpSpPr/>
          <p:nvPr/>
        </p:nvGrpSpPr>
        <p:grpSpPr>
          <a:xfrm>
            <a:off x="-1449464" y="-1385630"/>
            <a:ext cx="11670438" cy="7519366"/>
            <a:chOff x="-1449464" y="-1385630"/>
            <a:chExt cx="11670438" cy="7519366"/>
          </a:xfrm>
        </p:grpSpPr>
        <p:sp>
          <p:nvSpPr>
            <p:cNvPr id="848" name="Google Shape;848;p25"/>
            <p:cNvSpPr/>
            <p:nvPr/>
          </p:nvSpPr>
          <p:spPr>
            <a:xfrm>
              <a:off x="8654252" y="2636362"/>
              <a:ext cx="1566723" cy="309936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8304562" y="2287408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5"/>
            <p:cNvSpPr/>
            <p:nvPr/>
          </p:nvSpPr>
          <p:spPr>
            <a:xfrm rot="668865">
              <a:off x="7417382" y="3627224"/>
              <a:ext cx="1658995" cy="236848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5"/>
            <p:cNvSpPr/>
            <p:nvPr/>
          </p:nvSpPr>
          <p:spPr>
            <a:xfrm rot="-8832695">
              <a:off x="633316" y="-1115704"/>
              <a:ext cx="1718841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5"/>
            <p:cNvSpPr/>
            <p:nvPr/>
          </p:nvSpPr>
          <p:spPr>
            <a:xfrm rot="1590754">
              <a:off x="-914690" y="-327649"/>
              <a:ext cx="1623750" cy="2778501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25"/>
          <p:cNvSpPr txBox="1"/>
          <p:nvPr>
            <p:ph type="title"/>
          </p:nvPr>
        </p:nvSpPr>
        <p:spPr>
          <a:xfrm>
            <a:off x="715100" y="1789000"/>
            <a:ext cx="3417900" cy="10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Barlow Black"/>
              <a:buNone/>
              <a:defRPr b="0" sz="43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4" name="Google Shape;854;p25"/>
          <p:cNvSpPr txBox="1"/>
          <p:nvPr>
            <p:ph idx="1" type="subTitle"/>
          </p:nvPr>
        </p:nvSpPr>
        <p:spPr>
          <a:xfrm>
            <a:off x="715154" y="2887167"/>
            <a:ext cx="3417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Epilogue"/>
              <a:buNone/>
              <a:defRPr sz="1400"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855" name="Google Shape;855;p25"/>
          <p:cNvGrpSpPr/>
          <p:nvPr/>
        </p:nvGrpSpPr>
        <p:grpSpPr>
          <a:xfrm>
            <a:off x="5554702" y="1051066"/>
            <a:ext cx="2600972" cy="998974"/>
            <a:chOff x="5088302" y="1012441"/>
            <a:chExt cx="2600972" cy="998974"/>
          </a:xfrm>
        </p:grpSpPr>
        <p:grpSp>
          <p:nvGrpSpPr>
            <p:cNvPr id="856" name="Google Shape;856;p25"/>
            <p:cNvGrpSpPr/>
            <p:nvPr/>
          </p:nvGrpSpPr>
          <p:grpSpPr>
            <a:xfrm>
              <a:off x="7344791" y="1888141"/>
              <a:ext cx="123274" cy="123274"/>
              <a:chOff x="8288135" y="1843695"/>
              <a:chExt cx="235391" cy="235391"/>
            </a:xfrm>
          </p:grpSpPr>
          <p:grpSp>
            <p:nvGrpSpPr>
              <p:cNvPr id="857" name="Google Shape;857;p2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858" name="Google Shape;858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9" name="Google Shape;859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60" name="Google Shape;860;p2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861" name="Google Shape;861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2" name="Google Shape;862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63" name="Google Shape;863;p25"/>
            <p:cNvGrpSpPr/>
            <p:nvPr/>
          </p:nvGrpSpPr>
          <p:grpSpPr>
            <a:xfrm>
              <a:off x="7636852" y="1333785"/>
              <a:ext cx="52422" cy="52422"/>
              <a:chOff x="8288135" y="1843695"/>
              <a:chExt cx="235391" cy="235391"/>
            </a:xfrm>
          </p:grpSpPr>
          <p:grpSp>
            <p:nvGrpSpPr>
              <p:cNvPr id="864" name="Google Shape;864;p2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865" name="Google Shape;865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6" name="Google Shape;866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67" name="Google Shape;867;p2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868" name="Google Shape;868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9" name="Google Shape;869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70" name="Google Shape;870;p25"/>
            <p:cNvGrpSpPr/>
            <p:nvPr/>
          </p:nvGrpSpPr>
          <p:grpSpPr>
            <a:xfrm>
              <a:off x="5420266" y="1012441"/>
              <a:ext cx="123274" cy="123274"/>
              <a:chOff x="8288135" y="1843695"/>
              <a:chExt cx="235391" cy="235391"/>
            </a:xfrm>
          </p:grpSpPr>
          <p:grpSp>
            <p:nvGrpSpPr>
              <p:cNvPr id="871" name="Google Shape;871;p2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872" name="Google Shape;872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3" name="Google Shape;873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74" name="Google Shape;874;p2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875" name="Google Shape;875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6" name="Google Shape;876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77" name="Google Shape;877;p25"/>
            <p:cNvGrpSpPr/>
            <p:nvPr/>
          </p:nvGrpSpPr>
          <p:grpSpPr>
            <a:xfrm>
              <a:off x="5088302" y="1192460"/>
              <a:ext cx="52422" cy="52422"/>
              <a:chOff x="8288135" y="1843695"/>
              <a:chExt cx="235391" cy="235391"/>
            </a:xfrm>
          </p:grpSpPr>
          <p:grpSp>
            <p:nvGrpSpPr>
              <p:cNvPr id="878" name="Google Shape;878;p2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879" name="Google Shape;879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0" name="Google Shape;880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81" name="Google Shape;881;p2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882" name="Google Shape;882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3" name="Google Shape;883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884" name="Google Shape;884;p25"/>
          <p:cNvGrpSpPr/>
          <p:nvPr/>
        </p:nvGrpSpPr>
        <p:grpSpPr>
          <a:xfrm>
            <a:off x="5219030" y="1012449"/>
            <a:ext cx="3272329" cy="4256253"/>
            <a:chOff x="856700" y="846850"/>
            <a:chExt cx="3016250" cy="3923175"/>
          </a:xfrm>
        </p:grpSpPr>
        <p:sp>
          <p:nvSpPr>
            <p:cNvPr id="885" name="Google Shape;885;p25"/>
            <p:cNvSpPr/>
            <p:nvPr/>
          </p:nvSpPr>
          <p:spPr>
            <a:xfrm>
              <a:off x="1522288" y="2499454"/>
              <a:ext cx="1687238" cy="2270570"/>
            </a:xfrm>
            <a:custGeom>
              <a:rect b="b" l="l" r="r" t="t"/>
              <a:pathLst>
                <a:path extrusionOk="0" h="1905" w="1416">
                  <a:moveTo>
                    <a:pt x="1416" y="1905"/>
                  </a:moveTo>
                  <a:cubicBezTo>
                    <a:pt x="1342" y="378"/>
                    <a:pt x="1162" y="0"/>
                    <a:pt x="1162" y="0"/>
                  </a:cubicBezTo>
                  <a:cubicBezTo>
                    <a:pt x="1044" y="37"/>
                    <a:pt x="1044" y="37"/>
                    <a:pt x="1044" y="37"/>
                  </a:cubicBezTo>
                  <a:cubicBezTo>
                    <a:pt x="876" y="77"/>
                    <a:pt x="876" y="77"/>
                    <a:pt x="876" y="77"/>
                  </a:cubicBezTo>
                  <a:cubicBezTo>
                    <a:pt x="708" y="293"/>
                    <a:pt x="708" y="293"/>
                    <a:pt x="708" y="293"/>
                  </a:cubicBezTo>
                  <a:cubicBezTo>
                    <a:pt x="540" y="77"/>
                    <a:pt x="540" y="77"/>
                    <a:pt x="540" y="77"/>
                  </a:cubicBezTo>
                  <a:cubicBezTo>
                    <a:pt x="372" y="37"/>
                    <a:pt x="372" y="37"/>
                    <a:pt x="372" y="37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54" y="0"/>
                    <a:pt x="74" y="378"/>
                    <a:pt x="0" y="1905"/>
                  </a:cubicBezTo>
                  <a:cubicBezTo>
                    <a:pt x="1416" y="1905"/>
                    <a:pt x="1416" y="1905"/>
                    <a:pt x="1416" y="190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5"/>
            <p:cNvSpPr/>
            <p:nvPr/>
          </p:nvSpPr>
          <p:spPr>
            <a:xfrm>
              <a:off x="2593722" y="2798157"/>
              <a:ext cx="593077" cy="1893945"/>
            </a:xfrm>
            <a:custGeom>
              <a:rect b="b" l="l" r="r" t="t"/>
              <a:pathLst>
                <a:path extrusionOk="0" h="1589" w="498">
                  <a:moveTo>
                    <a:pt x="0" y="0"/>
                  </a:moveTo>
                  <a:cubicBezTo>
                    <a:pt x="0" y="0"/>
                    <a:pt x="181" y="175"/>
                    <a:pt x="232" y="490"/>
                  </a:cubicBezTo>
                  <a:cubicBezTo>
                    <a:pt x="276" y="759"/>
                    <a:pt x="294" y="1386"/>
                    <a:pt x="498" y="1589"/>
                  </a:cubicBezTo>
                  <a:cubicBezTo>
                    <a:pt x="488" y="1433"/>
                    <a:pt x="477" y="1287"/>
                    <a:pt x="465" y="1152"/>
                  </a:cubicBezTo>
                  <a:cubicBezTo>
                    <a:pt x="458" y="1128"/>
                    <a:pt x="453" y="1104"/>
                    <a:pt x="449" y="1080"/>
                  </a:cubicBezTo>
                  <a:cubicBezTo>
                    <a:pt x="411" y="851"/>
                    <a:pt x="344" y="377"/>
                    <a:pt x="344" y="377"/>
                  </a:cubicBezTo>
                  <a:cubicBezTo>
                    <a:pt x="344" y="377"/>
                    <a:pt x="344" y="377"/>
                    <a:pt x="344" y="377"/>
                  </a:cubicBezTo>
                  <a:cubicBezTo>
                    <a:pt x="344" y="377"/>
                    <a:pt x="344" y="377"/>
                    <a:pt x="344" y="377"/>
                  </a:cubicBezTo>
                  <a:cubicBezTo>
                    <a:pt x="236" y="173"/>
                    <a:pt x="83" y="4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1545015" y="2798157"/>
              <a:ext cx="593077" cy="1893945"/>
            </a:xfrm>
            <a:custGeom>
              <a:rect b="b" l="l" r="r" t="t"/>
              <a:pathLst>
                <a:path extrusionOk="0" h="1589" w="498"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15" y="48"/>
                    <a:pt x="262" y="173"/>
                    <a:pt x="154" y="377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4" y="377"/>
                    <a:pt x="87" y="851"/>
                    <a:pt x="49" y="1080"/>
                  </a:cubicBezTo>
                  <a:cubicBezTo>
                    <a:pt x="45" y="1104"/>
                    <a:pt x="40" y="1128"/>
                    <a:pt x="33" y="1152"/>
                  </a:cubicBezTo>
                  <a:cubicBezTo>
                    <a:pt x="21" y="1287"/>
                    <a:pt x="10" y="1433"/>
                    <a:pt x="0" y="1589"/>
                  </a:cubicBezTo>
                  <a:cubicBezTo>
                    <a:pt x="204" y="1386"/>
                    <a:pt x="222" y="759"/>
                    <a:pt x="266" y="490"/>
                  </a:cubicBezTo>
                  <a:cubicBezTo>
                    <a:pt x="317" y="175"/>
                    <a:pt x="498" y="0"/>
                    <a:pt x="498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5"/>
            <p:cNvSpPr/>
            <p:nvPr/>
          </p:nvSpPr>
          <p:spPr>
            <a:xfrm>
              <a:off x="2076404" y="2356596"/>
              <a:ext cx="185066" cy="212122"/>
            </a:xfrm>
            <a:custGeom>
              <a:rect b="b" l="l" r="r" t="t"/>
              <a:pathLst>
                <a:path extrusionOk="0" h="178" w="156">
                  <a:moveTo>
                    <a:pt x="0" y="25"/>
                  </a:moveTo>
                  <a:cubicBezTo>
                    <a:pt x="0" y="25"/>
                    <a:pt x="88" y="0"/>
                    <a:pt x="156" y="14"/>
                  </a:cubicBezTo>
                  <a:cubicBezTo>
                    <a:pt x="115" y="83"/>
                    <a:pt x="57" y="178"/>
                    <a:pt x="57" y="178"/>
                  </a:cubicBezTo>
                  <a:cubicBezTo>
                    <a:pt x="57" y="178"/>
                    <a:pt x="4" y="77"/>
                    <a:pt x="0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5"/>
            <p:cNvSpPr/>
            <p:nvPr/>
          </p:nvSpPr>
          <p:spPr>
            <a:xfrm>
              <a:off x="2469263" y="2356596"/>
              <a:ext cx="186148" cy="212122"/>
            </a:xfrm>
            <a:custGeom>
              <a:rect b="b" l="l" r="r" t="t"/>
              <a:pathLst>
                <a:path extrusionOk="0" h="178" w="156">
                  <a:moveTo>
                    <a:pt x="156" y="25"/>
                  </a:moveTo>
                  <a:cubicBezTo>
                    <a:pt x="156" y="25"/>
                    <a:pt x="67" y="0"/>
                    <a:pt x="0" y="14"/>
                  </a:cubicBezTo>
                  <a:cubicBezTo>
                    <a:pt x="41" y="83"/>
                    <a:pt x="99" y="178"/>
                    <a:pt x="99" y="178"/>
                  </a:cubicBezTo>
                  <a:cubicBezTo>
                    <a:pt x="99" y="178"/>
                    <a:pt x="152" y="77"/>
                    <a:pt x="156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5"/>
            <p:cNvSpPr/>
            <p:nvPr/>
          </p:nvSpPr>
          <p:spPr>
            <a:xfrm>
              <a:off x="2086144" y="2121747"/>
              <a:ext cx="559527" cy="726193"/>
            </a:xfrm>
            <a:custGeom>
              <a:rect b="b" l="l" r="r" t="t"/>
              <a:pathLst>
                <a:path extrusionOk="0" h="609" w="470">
                  <a:moveTo>
                    <a:pt x="388" y="0"/>
                  </a:moveTo>
                  <a:cubicBezTo>
                    <a:pt x="235" y="10"/>
                    <a:pt x="235" y="10"/>
                    <a:pt x="235" y="1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115" y="257"/>
                    <a:pt x="0" y="368"/>
                  </a:cubicBezTo>
                  <a:cubicBezTo>
                    <a:pt x="235" y="609"/>
                    <a:pt x="235" y="609"/>
                    <a:pt x="235" y="609"/>
                  </a:cubicBezTo>
                  <a:cubicBezTo>
                    <a:pt x="235" y="609"/>
                    <a:pt x="235" y="609"/>
                    <a:pt x="470" y="368"/>
                  </a:cubicBezTo>
                  <a:cubicBezTo>
                    <a:pt x="355" y="257"/>
                    <a:pt x="388" y="0"/>
                    <a:pt x="388" y="0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5"/>
            <p:cNvSpPr/>
            <p:nvPr/>
          </p:nvSpPr>
          <p:spPr>
            <a:xfrm>
              <a:off x="2170560" y="2121747"/>
              <a:ext cx="377708" cy="274893"/>
            </a:xfrm>
            <a:custGeom>
              <a:rect b="b" l="l" r="r" t="t"/>
              <a:pathLst>
                <a:path extrusionOk="0" h="230" w="317">
                  <a:moveTo>
                    <a:pt x="313" y="46"/>
                  </a:moveTo>
                  <a:cubicBezTo>
                    <a:pt x="313" y="46"/>
                    <a:pt x="313" y="46"/>
                    <a:pt x="313" y="46"/>
                  </a:cubicBezTo>
                  <a:cubicBezTo>
                    <a:pt x="314" y="18"/>
                    <a:pt x="317" y="0"/>
                    <a:pt x="317" y="0"/>
                  </a:cubicBezTo>
                  <a:cubicBezTo>
                    <a:pt x="164" y="10"/>
                    <a:pt x="164" y="10"/>
                    <a:pt x="164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26" y="119"/>
                    <a:pt x="0" y="230"/>
                  </a:cubicBezTo>
                  <a:cubicBezTo>
                    <a:pt x="208" y="198"/>
                    <a:pt x="313" y="46"/>
                    <a:pt x="313" y="46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5"/>
            <p:cNvSpPr/>
            <p:nvPr/>
          </p:nvSpPr>
          <p:spPr>
            <a:xfrm>
              <a:off x="1810169" y="846850"/>
              <a:ext cx="1221867" cy="930739"/>
            </a:xfrm>
            <a:custGeom>
              <a:rect b="b" l="l" r="r" t="t"/>
              <a:pathLst>
                <a:path extrusionOk="0" h="781" w="1025">
                  <a:moveTo>
                    <a:pt x="841" y="718"/>
                  </a:moveTo>
                  <a:cubicBezTo>
                    <a:pt x="841" y="718"/>
                    <a:pt x="921" y="463"/>
                    <a:pt x="854" y="316"/>
                  </a:cubicBezTo>
                  <a:cubicBezTo>
                    <a:pt x="952" y="335"/>
                    <a:pt x="1025" y="248"/>
                    <a:pt x="841" y="243"/>
                  </a:cubicBezTo>
                  <a:cubicBezTo>
                    <a:pt x="820" y="57"/>
                    <a:pt x="776" y="99"/>
                    <a:pt x="760" y="181"/>
                  </a:cubicBezTo>
                  <a:cubicBezTo>
                    <a:pt x="603" y="26"/>
                    <a:pt x="412" y="0"/>
                    <a:pt x="314" y="34"/>
                  </a:cubicBezTo>
                  <a:cubicBezTo>
                    <a:pt x="216" y="68"/>
                    <a:pt x="339" y="105"/>
                    <a:pt x="339" y="105"/>
                  </a:cubicBezTo>
                  <a:cubicBezTo>
                    <a:pt x="339" y="105"/>
                    <a:pt x="73" y="135"/>
                    <a:pt x="6" y="344"/>
                  </a:cubicBezTo>
                  <a:cubicBezTo>
                    <a:pt x="2" y="400"/>
                    <a:pt x="96" y="340"/>
                    <a:pt x="96" y="340"/>
                  </a:cubicBezTo>
                  <a:cubicBezTo>
                    <a:pt x="96" y="340"/>
                    <a:pt x="11" y="448"/>
                    <a:pt x="6" y="553"/>
                  </a:cubicBezTo>
                  <a:cubicBezTo>
                    <a:pt x="0" y="658"/>
                    <a:pt x="67" y="522"/>
                    <a:pt x="67" y="522"/>
                  </a:cubicBezTo>
                  <a:cubicBezTo>
                    <a:pt x="67" y="522"/>
                    <a:pt x="69" y="635"/>
                    <a:pt x="103" y="741"/>
                  </a:cubicBezTo>
                  <a:cubicBezTo>
                    <a:pt x="266" y="781"/>
                    <a:pt x="841" y="718"/>
                    <a:pt x="841" y="71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5"/>
            <p:cNvSpPr/>
            <p:nvPr/>
          </p:nvSpPr>
          <p:spPr>
            <a:xfrm>
              <a:off x="1809086" y="1637979"/>
              <a:ext cx="260824" cy="292209"/>
            </a:xfrm>
            <a:custGeom>
              <a:rect b="b" l="l" r="r" t="t"/>
              <a:pathLst>
                <a:path extrusionOk="0" h="245" w="219">
                  <a:moveTo>
                    <a:pt x="32" y="168"/>
                  </a:moveTo>
                  <a:cubicBezTo>
                    <a:pt x="63" y="222"/>
                    <a:pt x="123" y="245"/>
                    <a:pt x="166" y="221"/>
                  </a:cubicBezTo>
                  <a:cubicBezTo>
                    <a:pt x="209" y="196"/>
                    <a:pt x="219" y="132"/>
                    <a:pt x="187" y="78"/>
                  </a:cubicBezTo>
                  <a:cubicBezTo>
                    <a:pt x="156" y="24"/>
                    <a:pt x="96" y="0"/>
                    <a:pt x="53" y="25"/>
                  </a:cubicBezTo>
                  <a:cubicBezTo>
                    <a:pt x="10" y="50"/>
                    <a:pt x="0" y="114"/>
                    <a:pt x="32" y="168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1817744" y="1692092"/>
              <a:ext cx="154763" cy="218615"/>
            </a:xfrm>
            <a:custGeom>
              <a:rect b="b" l="l" r="r" t="t"/>
              <a:pathLst>
                <a:path extrusionOk="0" h="184" w="130">
                  <a:moveTo>
                    <a:pt x="25" y="123"/>
                  </a:moveTo>
                  <a:cubicBezTo>
                    <a:pt x="0" y="80"/>
                    <a:pt x="1" y="31"/>
                    <a:pt x="23" y="0"/>
                  </a:cubicBezTo>
                  <a:cubicBezTo>
                    <a:pt x="55" y="6"/>
                    <a:pt x="86" y="28"/>
                    <a:pt x="106" y="62"/>
                  </a:cubicBezTo>
                  <a:cubicBezTo>
                    <a:pt x="130" y="104"/>
                    <a:pt x="129" y="153"/>
                    <a:pt x="107" y="184"/>
                  </a:cubicBezTo>
                  <a:cubicBezTo>
                    <a:pt x="76" y="179"/>
                    <a:pt x="44" y="157"/>
                    <a:pt x="25" y="123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2660822" y="1637979"/>
              <a:ext cx="260824" cy="292209"/>
            </a:xfrm>
            <a:custGeom>
              <a:rect b="b" l="l" r="r" t="t"/>
              <a:pathLst>
                <a:path extrusionOk="0" h="245" w="219">
                  <a:moveTo>
                    <a:pt x="187" y="168"/>
                  </a:moveTo>
                  <a:cubicBezTo>
                    <a:pt x="156" y="222"/>
                    <a:pt x="96" y="245"/>
                    <a:pt x="53" y="221"/>
                  </a:cubicBezTo>
                  <a:cubicBezTo>
                    <a:pt x="10" y="196"/>
                    <a:pt x="0" y="132"/>
                    <a:pt x="32" y="78"/>
                  </a:cubicBezTo>
                  <a:cubicBezTo>
                    <a:pt x="63" y="24"/>
                    <a:pt x="123" y="0"/>
                    <a:pt x="166" y="25"/>
                  </a:cubicBezTo>
                  <a:cubicBezTo>
                    <a:pt x="209" y="50"/>
                    <a:pt x="219" y="114"/>
                    <a:pt x="187" y="168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2759307" y="1692092"/>
              <a:ext cx="154763" cy="218615"/>
            </a:xfrm>
            <a:custGeom>
              <a:rect b="b" l="l" r="r" t="t"/>
              <a:pathLst>
                <a:path extrusionOk="0" h="184" w="130">
                  <a:moveTo>
                    <a:pt x="105" y="123"/>
                  </a:moveTo>
                  <a:cubicBezTo>
                    <a:pt x="130" y="80"/>
                    <a:pt x="129" y="31"/>
                    <a:pt x="107" y="0"/>
                  </a:cubicBezTo>
                  <a:cubicBezTo>
                    <a:pt x="75" y="6"/>
                    <a:pt x="44" y="28"/>
                    <a:pt x="24" y="62"/>
                  </a:cubicBezTo>
                  <a:cubicBezTo>
                    <a:pt x="0" y="104"/>
                    <a:pt x="0" y="153"/>
                    <a:pt x="23" y="184"/>
                  </a:cubicBezTo>
                  <a:cubicBezTo>
                    <a:pt x="54" y="179"/>
                    <a:pt x="86" y="157"/>
                    <a:pt x="105" y="123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1980082" y="1184514"/>
              <a:ext cx="773814" cy="1076845"/>
            </a:xfrm>
            <a:custGeom>
              <a:rect b="b" l="l" r="r" t="t"/>
              <a:pathLst>
                <a:path extrusionOk="0" h="904" w="650">
                  <a:moveTo>
                    <a:pt x="549" y="36"/>
                  </a:moveTo>
                  <a:cubicBezTo>
                    <a:pt x="510" y="71"/>
                    <a:pt x="413" y="148"/>
                    <a:pt x="320" y="176"/>
                  </a:cubicBezTo>
                  <a:cubicBezTo>
                    <a:pt x="197" y="213"/>
                    <a:pt x="346" y="0"/>
                    <a:pt x="346" y="0"/>
                  </a:cubicBezTo>
                  <a:cubicBezTo>
                    <a:pt x="346" y="0"/>
                    <a:pt x="137" y="189"/>
                    <a:pt x="9" y="215"/>
                  </a:cubicBezTo>
                  <a:cubicBezTo>
                    <a:pt x="3" y="246"/>
                    <a:pt x="0" y="280"/>
                    <a:pt x="1" y="318"/>
                  </a:cubicBezTo>
                  <a:cubicBezTo>
                    <a:pt x="9" y="686"/>
                    <a:pt x="81" y="774"/>
                    <a:pt x="227" y="869"/>
                  </a:cubicBezTo>
                  <a:cubicBezTo>
                    <a:pt x="296" y="904"/>
                    <a:pt x="324" y="896"/>
                    <a:pt x="324" y="896"/>
                  </a:cubicBezTo>
                  <a:cubicBezTo>
                    <a:pt x="324" y="896"/>
                    <a:pt x="352" y="904"/>
                    <a:pt x="421" y="869"/>
                  </a:cubicBezTo>
                  <a:cubicBezTo>
                    <a:pt x="567" y="774"/>
                    <a:pt x="639" y="686"/>
                    <a:pt x="647" y="318"/>
                  </a:cubicBezTo>
                  <a:cubicBezTo>
                    <a:pt x="650" y="181"/>
                    <a:pt x="606" y="93"/>
                    <a:pt x="549" y="36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2042853" y="1649884"/>
              <a:ext cx="202382" cy="66018"/>
            </a:xfrm>
            <a:custGeom>
              <a:rect b="b" l="l" r="r" t="t"/>
              <a:pathLst>
                <a:path extrusionOk="0" h="55" w="170">
                  <a:moveTo>
                    <a:pt x="170" y="55"/>
                  </a:moveTo>
                  <a:cubicBezTo>
                    <a:pt x="156" y="47"/>
                    <a:pt x="142" y="41"/>
                    <a:pt x="129" y="36"/>
                  </a:cubicBezTo>
                  <a:cubicBezTo>
                    <a:pt x="115" y="30"/>
                    <a:pt x="101" y="27"/>
                    <a:pt x="87" y="25"/>
                  </a:cubicBezTo>
                  <a:cubicBezTo>
                    <a:pt x="73" y="24"/>
                    <a:pt x="59" y="24"/>
                    <a:pt x="45" y="26"/>
                  </a:cubicBezTo>
                  <a:cubicBezTo>
                    <a:pt x="30" y="28"/>
                    <a:pt x="15" y="32"/>
                    <a:pt x="0" y="36"/>
                  </a:cubicBezTo>
                  <a:cubicBezTo>
                    <a:pt x="10" y="24"/>
                    <a:pt x="24" y="15"/>
                    <a:pt x="40" y="9"/>
                  </a:cubicBezTo>
                  <a:cubicBezTo>
                    <a:pt x="55" y="3"/>
                    <a:pt x="73" y="0"/>
                    <a:pt x="90" y="2"/>
                  </a:cubicBezTo>
                  <a:cubicBezTo>
                    <a:pt x="107" y="4"/>
                    <a:pt x="123" y="10"/>
                    <a:pt x="137" y="19"/>
                  </a:cubicBezTo>
                  <a:cubicBezTo>
                    <a:pt x="151" y="29"/>
                    <a:pt x="163" y="41"/>
                    <a:pt x="170" y="5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5"/>
            <p:cNvSpPr/>
            <p:nvPr/>
          </p:nvSpPr>
          <p:spPr>
            <a:xfrm>
              <a:off x="2221426" y="1959409"/>
              <a:ext cx="305196" cy="40044"/>
            </a:xfrm>
            <a:custGeom>
              <a:rect b="b" l="l" r="r" t="t"/>
              <a:pathLst>
                <a:path extrusionOk="0" h="34" w="256">
                  <a:moveTo>
                    <a:pt x="0" y="6"/>
                  </a:moveTo>
                  <a:cubicBezTo>
                    <a:pt x="0" y="6"/>
                    <a:pt x="53" y="34"/>
                    <a:pt x="128" y="34"/>
                  </a:cubicBezTo>
                  <a:cubicBezTo>
                    <a:pt x="166" y="34"/>
                    <a:pt x="210" y="27"/>
                    <a:pt x="256" y="6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08" y="21"/>
                    <a:pt x="166" y="28"/>
                    <a:pt x="128" y="28"/>
                  </a:cubicBezTo>
                  <a:cubicBezTo>
                    <a:pt x="91" y="28"/>
                    <a:pt x="60" y="21"/>
                    <a:pt x="38" y="14"/>
                  </a:cubicBezTo>
                  <a:cubicBezTo>
                    <a:pt x="27" y="11"/>
                    <a:pt x="18" y="7"/>
                    <a:pt x="12" y="5"/>
                  </a:cubicBezTo>
                  <a:cubicBezTo>
                    <a:pt x="9" y="3"/>
                    <a:pt x="7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solidFill>
              <a:srgbClr val="AB2D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2485497" y="1649884"/>
              <a:ext cx="203464" cy="66018"/>
            </a:xfrm>
            <a:custGeom>
              <a:rect b="b" l="l" r="r" t="t"/>
              <a:pathLst>
                <a:path extrusionOk="0" h="55" w="170">
                  <a:moveTo>
                    <a:pt x="0" y="55"/>
                  </a:moveTo>
                  <a:cubicBezTo>
                    <a:pt x="7" y="41"/>
                    <a:pt x="19" y="29"/>
                    <a:pt x="33" y="19"/>
                  </a:cubicBezTo>
                  <a:cubicBezTo>
                    <a:pt x="47" y="10"/>
                    <a:pt x="63" y="4"/>
                    <a:pt x="80" y="2"/>
                  </a:cubicBezTo>
                  <a:cubicBezTo>
                    <a:pt x="97" y="0"/>
                    <a:pt x="114" y="3"/>
                    <a:pt x="130" y="9"/>
                  </a:cubicBezTo>
                  <a:cubicBezTo>
                    <a:pt x="146" y="15"/>
                    <a:pt x="160" y="24"/>
                    <a:pt x="170" y="36"/>
                  </a:cubicBezTo>
                  <a:cubicBezTo>
                    <a:pt x="155" y="32"/>
                    <a:pt x="140" y="28"/>
                    <a:pt x="125" y="26"/>
                  </a:cubicBezTo>
                  <a:cubicBezTo>
                    <a:pt x="111" y="24"/>
                    <a:pt x="97" y="24"/>
                    <a:pt x="83" y="25"/>
                  </a:cubicBezTo>
                  <a:cubicBezTo>
                    <a:pt x="69" y="27"/>
                    <a:pt x="55" y="30"/>
                    <a:pt x="41" y="36"/>
                  </a:cubicBezTo>
                  <a:cubicBezTo>
                    <a:pt x="28" y="41"/>
                    <a:pt x="14" y="47"/>
                    <a:pt x="0" y="5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2345885" y="1729970"/>
              <a:ext cx="80087" cy="192641"/>
            </a:xfrm>
            <a:custGeom>
              <a:rect b="b" l="l" r="r" t="t"/>
              <a:pathLst>
                <a:path extrusionOk="0" h="162" w="68">
                  <a:moveTo>
                    <a:pt x="2" y="0"/>
                  </a:moveTo>
                  <a:cubicBezTo>
                    <a:pt x="2" y="0"/>
                    <a:pt x="0" y="61"/>
                    <a:pt x="0" y="108"/>
                  </a:cubicBezTo>
                  <a:cubicBezTo>
                    <a:pt x="0" y="120"/>
                    <a:pt x="0" y="131"/>
                    <a:pt x="1" y="140"/>
                  </a:cubicBezTo>
                  <a:cubicBezTo>
                    <a:pt x="1" y="149"/>
                    <a:pt x="1" y="155"/>
                    <a:pt x="2" y="159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5" y="158"/>
                    <a:pt x="68" y="144"/>
                    <a:pt x="68" y="143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40"/>
                    <a:pt x="52" y="152"/>
                    <a:pt x="5" y="156"/>
                  </a:cubicBezTo>
                  <a:cubicBezTo>
                    <a:pt x="5" y="159"/>
                    <a:pt x="5" y="159"/>
                    <a:pt x="5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7" y="155"/>
                    <a:pt x="7" y="148"/>
                    <a:pt x="6" y="139"/>
                  </a:cubicBezTo>
                  <a:cubicBezTo>
                    <a:pt x="6" y="131"/>
                    <a:pt x="6" y="120"/>
                    <a:pt x="6" y="108"/>
                  </a:cubicBezTo>
                  <a:cubicBezTo>
                    <a:pt x="6" y="85"/>
                    <a:pt x="6" y="57"/>
                    <a:pt x="7" y="36"/>
                  </a:cubicBezTo>
                  <a:cubicBezTo>
                    <a:pt x="7" y="26"/>
                    <a:pt x="7" y="17"/>
                    <a:pt x="7" y="10"/>
                  </a:cubicBezTo>
                  <a:cubicBezTo>
                    <a:pt x="8" y="4"/>
                    <a:pt x="8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B2D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2469263" y="1396636"/>
              <a:ext cx="244590" cy="224027"/>
            </a:xfrm>
            <a:custGeom>
              <a:rect b="b" l="l" r="r" t="t"/>
              <a:pathLst>
                <a:path extrusionOk="0" h="188" w="205">
                  <a:moveTo>
                    <a:pt x="0" y="75"/>
                  </a:moveTo>
                  <a:cubicBezTo>
                    <a:pt x="0" y="75"/>
                    <a:pt x="112" y="88"/>
                    <a:pt x="159" y="144"/>
                  </a:cubicBezTo>
                  <a:cubicBezTo>
                    <a:pt x="202" y="188"/>
                    <a:pt x="205" y="86"/>
                    <a:pt x="148" y="48"/>
                  </a:cubicBezTo>
                  <a:cubicBezTo>
                    <a:pt x="89" y="9"/>
                    <a:pt x="0" y="0"/>
                    <a:pt x="0" y="7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2017962" y="1396636"/>
              <a:ext cx="243508" cy="224027"/>
            </a:xfrm>
            <a:custGeom>
              <a:rect b="b" l="l" r="r" t="t"/>
              <a:pathLst>
                <a:path extrusionOk="0" h="188" w="205">
                  <a:moveTo>
                    <a:pt x="205" y="75"/>
                  </a:moveTo>
                  <a:cubicBezTo>
                    <a:pt x="205" y="75"/>
                    <a:pt x="93" y="88"/>
                    <a:pt x="46" y="144"/>
                  </a:cubicBezTo>
                  <a:cubicBezTo>
                    <a:pt x="3" y="188"/>
                    <a:pt x="0" y="86"/>
                    <a:pt x="57" y="48"/>
                  </a:cubicBezTo>
                  <a:cubicBezTo>
                    <a:pt x="116" y="9"/>
                    <a:pt x="205" y="0"/>
                    <a:pt x="205" y="7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2906494" y="2380406"/>
              <a:ext cx="921001" cy="2165594"/>
            </a:xfrm>
            <a:custGeom>
              <a:rect b="b" l="l" r="r" t="t"/>
              <a:pathLst>
                <a:path extrusionOk="0" h="1816" w="773">
                  <a:moveTo>
                    <a:pt x="0" y="99"/>
                  </a:moveTo>
                  <a:cubicBezTo>
                    <a:pt x="0" y="99"/>
                    <a:pt x="274" y="0"/>
                    <a:pt x="378" y="321"/>
                  </a:cubicBezTo>
                  <a:cubicBezTo>
                    <a:pt x="493" y="670"/>
                    <a:pt x="773" y="1174"/>
                    <a:pt x="771" y="1510"/>
                  </a:cubicBezTo>
                  <a:cubicBezTo>
                    <a:pt x="769" y="1810"/>
                    <a:pt x="678" y="1816"/>
                    <a:pt x="678" y="1816"/>
                  </a:cubicBezTo>
                  <a:cubicBezTo>
                    <a:pt x="336" y="1348"/>
                    <a:pt x="336" y="1348"/>
                    <a:pt x="336" y="1348"/>
                  </a:cubicBezTo>
                  <a:cubicBezTo>
                    <a:pt x="152" y="1011"/>
                    <a:pt x="152" y="1011"/>
                    <a:pt x="152" y="1011"/>
                  </a:cubicBezTo>
                  <a:cubicBezTo>
                    <a:pt x="152" y="1011"/>
                    <a:pt x="65" y="310"/>
                    <a:pt x="0" y="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2365366" y="2386900"/>
              <a:ext cx="400435" cy="461041"/>
            </a:xfrm>
            <a:custGeom>
              <a:rect b="b" l="l" r="r" t="t"/>
              <a:pathLst>
                <a:path extrusionOk="0" h="387" w="336">
                  <a:moveTo>
                    <a:pt x="0" y="387"/>
                  </a:moveTo>
                  <a:cubicBezTo>
                    <a:pt x="49" y="155"/>
                    <a:pt x="49" y="155"/>
                    <a:pt x="49" y="155"/>
                  </a:cubicBezTo>
                  <a:cubicBezTo>
                    <a:pt x="49" y="155"/>
                    <a:pt x="199" y="100"/>
                    <a:pt x="243" y="0"/>
                  </a:cubicBezTo>
                  <a:cubicBezTo>
                    <a:pt x="321" y="50"/>
                    <a:pt x="336" y="131"/>
                    <a:pt x="336" y="131"/>
                  </a:cubicBezTo>
                  <a:cubicBezTo>
                    <a:pt x="168" y="334"/>
                    <a:pt x="168" y="334"/>
                    <a:pt x="168" y="334"/>
                  </a:cubicBezTo>
                  <a:cubicBezTo>
                    <a:pt x="122" y="261"/>
                    <a:pt x="122" y="261"/>
                    <a:pt x="122" y="261"/>
                  </a:cubicBezTo>
                  <a:cubicBezTo>
                    <a:pt x="0" y="387"/>
                    <a:pt x="0" y="387"/>
                    <a:pt x="0" y="3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2419479" y="2568718"/>
              <a:ext cx="96321" cy="133118"/>
            </a:xfrm>
            <a:custGeom>
              <a:rect b="b" l="l" r="r" t="t"/>
              <a:pathLst>
                <a:path extrusionOk="0" h="123" w="89">
                  <a:moveTo>
                    <a:pt x="89" y="117"/>
                  </a:moveTo>
                  <a:lnTo>
                    <a:pt x="9" y="0"/>
                  </a:lnTo>
                  <a:lnTo>
                    <a:pt x="0" y="6"/>
                  </a:lnTo>
                  <a:lnTo>
                    <a:pt x="81" y="123"/>
                  </a:lnTo>
                  <a:lnTo>
                    <a:pt x="89" y="117"/>
                  </a:lnTo>
                  <a:close/>
                </a:path>
              </a:pathLst>
            </a:custGeom>
            <a:solidFill>
              <a:srgbClr val="510A0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2419479" y="2568718"/>
              <a:ext cx="96321" cy="133118"/>
            </a:xfrm>
            <a:custGeom>
              <a:rect b="b" l="l" r="r" t="t"/>
              <a:pathLst>
                <a:path extrusionOk="0" h="123" w="89">
                  <a:moveTo>
                    <a:pt x="89" y="117"/>
                  </a:moveTo>
                  <a:lnTo>
                    <a:pt x="9" y="0"/>
                  </a:lnTo>
                  <a:lnTo>
                    <a:pt x="0" y="6"/>
                  </a:lnTo>
                  <a:lnTo>
                    <a:pt x="81" y="12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1964931" y="2386900"/>
              <a:ext cx="400435" cy="461041"/>
            </a:xfrm>
            <a:custGeom>
              <a:rect b="b" l="l" r="r" t="t"/>
              <a:pathLst>
                <a:path extrusionOk="0" h="387" w="336">
                  <a:moveTo>
                    <a:pt x="336" y="387"/>
                  </a:moveTo>
                  <a:cubicBezTo>
                    <a:pt x="287" y="155"/>
                    <a:pt x="287" y="155"/>
                    <a:pt x="287" y="155"/>
                  </a:cubicBezTo>
                  <a:cubicBezTo>
                    <a:pt x="287" y="155"/>
                    <a:pt x="137" y="100"/>
                    <a:pt x="93" y="0"/>
                  </a:cubicBezTo>
                  <a:cubicBezTo>
                    <a:pt x="15" y="50"/>
                    <a:pt x="0" y="131"/>
                    <a:pt x="0" y="131"/>
                  </a:cubicBezTo>
                  <a:cubicBezTo>
                    <a:pt x="168" y="334"/>
                    <a:pt x="168" y="334"/>
                    <a:pt x="168" y="334"/>
                  </a:cubicBezTo>
                  <a:cubicBezTo>
                    <a:pt x="213" y="261"/>
                    <a:pt x="213" y="261"/>
                    <a:pt x="213" y="261"/>
                  </a:cubicBezTo>
                  <a:cubicBezTo>
                    <a:pt x="336" y="387"/>
                    <a:pt x="336" y="387"/>
                    <a:pt x="336" y="3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2090473" y="1184514"/>
              <a:ext cx="660177" cy="1036801"/>
            </a:xfrm>
            <a:custGeom>
              <a:rect b="b" l="l" r="r" t="t"/>
              <a:pathLst>
                <a:path extrusionOk="0" h="870" w="554">
                  <a:moveTo>
                    <a:pt x="238" y="678"/>
                  </a:moveTo>
                  <a:cubicBezTo>
                    <a:pt x="276" y="678"/>
                    <a:pt x="318" y="671"/>
                    <a:pt x="363" y="650"/>
                  </a:cubicBezTo>
                  <a:cubicBezTo>
                    <a:pt x="366" y="656"/>
                    <a:pt x="366" y="656"/>
                    <a:pt x="366" y="656"/>
                  </a:cubicBezTo>
                  <a:cubicBezTo>
                    <a:pt x="320" y="677"/>
                    <a:pt x="276" y="684"/>
                    <a:pt x="238" y="684"/>
                  </a:cubicBezTo>
                  <a:cubicBezTo>
                    <a:pt x="163" y="684"/>
                    <a:pt x="110" y="656"/>
                    <a:pt x="110" y="656"/>
                  </a:cubicBezTo>
                  <a:cubicBezTo>
                    <a:pt x="110" y="656"/>
                    <a:pt x="110" y="656"/>
                    <a:pt x="110" y="656"/>
                  </a:cubicBezTo>
                  <a:cubicBezTo>
                    <a:pt x="113" y="650"/>
                    <a:pt x="113" y="650"/>
                    <a:pt x="113" y="650"/>
                  </a:cubicBezTo>
                  <a:cubicBezTo>
                    <a:pt x="113" y="650"/>
                    <a:pt x="113" y="651"/>
                    <a:pt x="114" y="651"/>
                  </a:cubicBezTo>
                  <a:cubicBezTo>
                    <a:pt x="114" y="651"/>
                    <a:pt x="114" y="651"/>
                    <a:pt x="115" y="652"/>
                  </a:cubicBezTo>
                  <a:cubicBezTo>
                    <a:pt x="117" y="652"/>
                    <a:pt x="119" y="653"/>
                    <a:pt x="122" y="655"/>
                  </a:cubicBezTo>
                  <a:cubicBezTo>
                    <a:pt x="128" y="657"/>
                    <a:pt x="137" y="661"/>
                    <a:pt x="148" y="664"/>
                  </a:cubicBezTo>
                  <a:cubicBezTo>
                    <a:pt x="170" y="671"/>
                    <a:pt x="201" y="678"/>
                    <a:pt x="238" y="678"/>
                  </a:cubicBezTo>
                  <a:moveTo>
                    <a:pt x="216" y="620"/>
                  </a:moveTo>
                  <a:cubicBezTo>
                    <a:pt x="216" y="617"/>
                    <a:pt x="216" y="617"/>
                    <a:pt x="216" y="617"/>
                  </a:cubicBezTo>
                  <a:cubicBezTo>
                    <a:pt x="215" y="613"/>
                    <a:pt x="215" y="607"/>
                    <a:pt x="215" y="598"/>
                  </a:cubicBezTo>
                  <a:cubicBezTo>
                    <a:pt x="214" y="589"/>
                    <a:pt x="214" y="578"/>
                    <a:pt x="214" y="566"/>
                  </a:cubicBezTo>
                  <a:cubicBezTo>
                    <a:pt x="214" y="519"/>
                    <a:pt x="216" y="458"/>
                    <a:pt x="216" y="458"/>
                  </a:cubicBezTo>
                  <a:cubicBezTo>
                    <a:pt x="222" y="458"/>
                    <a:pt x="222" y="458"/>
                    <a:pt x="222" y="458"/>
                  </a:cubicBezTo>
                  <a:cubicBezTo>
                    <a:pt x="222" y="458"/>
                    <a:pt x="222" y="462"/>
                    <a:pt x="221" y="468"/>
                  </a:cubicBezTo>
                  <a:cubicBezTo>
                    <a:pt x="221" y="475"/>
                    <a:pt x="221" y="484"/>
                    <a:pt x="221" y="494"/>
                  </a:cubicBezTo>
                  <a:cubicBezTo>
                    <a:pt x="220" y="515"/>
                    <a:pt x="220" y="543"/>
                    <a:pt x="220" y="566"/>
                  </a:cubicBezTo>
                  <a:cubicBezTo>
                    <a:pt x="220" y="578"/>
                    <a:pt x="220" y="589"/>
                    <a:pt x="220" y="597"/>
                  </a:cubicBezTo>
                  <a:cubicBezTo>
                    <a:pt x="221" y="604"/>
                    <a:pt x="221" y="610"/>
                    <a:pt x="221" y="614"/>
                  </a:cubicBezTo>
                  <a:cubicBezTo>
                    <a:pt x="267" y="610"/>
                    <a:pt x="278" y="598"/>
                    <a:pt x="278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82" y="601"/>
                    <a:pt x="282" y="601"/>
                    <a:pt x="282" y="601"/>
                  </a:cubicBezTo>
                  <a:cubicBezTo>
                    <a:pt x="282" y="602"/>
                    <a:pt x="269" y="616"/>
                    <a:pt x="219" y="620"/>
                  </a:cubicBezTo>
                  <a:cubicBezTo>
                    <a:pt x="216" y="620"/>
                    <a:pt x="216" y="620"/>
                    <a:pt x="216" y="620"/>
                  </a:cubicBezTo>
                  <a:moveTo>
                    <a:pt x="253" y="0"/>
                  </a:moveTo>
                  <a:cubicBezTo>
                    <a:pt x="253" y="0"/>
                    <a:pt x="122" y="118"/>
                    <a:pt x="4" y="180"/>
                  </a:cubicBezTo>
                  <a:cubicBezTo>
                    <a:pt x="3" y="193"/>
                    <a:pt x="1" y="208"/>
                    <a:pt x="0" y="223"/>
                  </a:cubicBezTo>
                  <a:cubicBezTo>
                    <a:pt x="26" y="207"/>
                    <a:pt x="58" y="197"/>
                    <a:pt x="85" y="197"/>
                  </a:cubicBezTo>
                  <a:cubicBezTo>
                    <a:pt x="118" y="197"/>
                    <a:pt x="144" y="212"/>
                    <a:pt x="144" y="253"/>
                  </a:cubicBezTo>
                  <a:cubicBezTo>
                    <a:pt x="144" y="253"/>
                    <a:pt x="105" y="257"/>
                    <a:pt x="64" y="272"/>
                  </a:cubicBezTo>
                  <a:cubicBezTo>
                    <a:pt x="137" y="285"/>
                    <a:pt x="192" y="349"/>
                    <a:pt x="192" y="425"/>
                  </a:cubicBezTo>
                  <a:cubicBezTo>
                    <a:pt x="192" y="425"/>
                    <a:pt x="192" y="425"/>
                    <a:pt x="192" y="425"/>
                  </a:cubicBezTo>
                  <a:cubicBezTo>
                    <a:pt x="192" y="425"/>
                    <a:pt x="192" y="425"/>
                    <a:pt x="192" y="425"/>
                  </a:cubicBezTo>
                  <a:cubicBezTo>
                    <a:pt x="192" y="425"/>
                    <a:pt x="192" y="425"/>
                    <a:pt x="192" y="425"/>
                  </a:cubicBezTo>
                  <a:cubicBezTo>
                    <a:pt x="192" y="425"/>
                    <a:pt x="192" y="425"/>
                    <a:pt x="192" y="426"/>
                  </a:cubicBezTo>
                  <a:cubicBezTo>
                    <a:pt x="192" y="426"/>
                    <a:pt x="192" y="426"/>
                    <a:pt x="192" y="426"/>
                  </a:cubicBezTo>
                  <a:cubicBezTo>
                    <a:pt x="192" y="426"/>
                    <a:pt x="192" y="426"/>
                    <a:pt x="192" y="426"/>
                  </a:cubicBezTo>
                  <a:cubicBezTo>
                    <a:pt x="191" y="511"/>
                    <a:pt x="122" y="580"/>
                    <a:pt x="37" y="580"/>
                  </a:cubicBezTo>
                  <a:cubicBezTo>
                    <a:pt x="34" y="580"/>
                    <a:pt x="31" y="580"/>
                    <a:pt x="28" y="580"/>
                  </a:cubicBezTo>
                  <a:cubicBezTo>
                    <a:pt x="68" y="717"/>
                    <a:pt x="154" y="839"/>
                    <a:pt x="327" y="870"/>
                  </a:cubicBezTo>
                  <a:cubicBezTo>
                    <a:pt x="328" y="869"/>
                    <a:pt x="328" y="869"/>
                    <a:pt x="328" y="869"/>
                  </a:cubicBezTo>
                  <a:cubicBezTo>
                    <a:pt x="440" y="796"/>
                    <a:pt x="509" y="727"/>
                    <a:pt x="538" y="531"/>
                  </a:cubicBezTo>
                  <a:cubicBezTo>
                    <a:pt x="510" y="561"/>
                    <a:pt x="470" y="580"/>
                    <a:pt x="425" y="580"/>
                  </a:cubicBezTo>
                  <a:cubicBezTo>
                    <a:pt x="339" y="580"/>
                    <a:pt x="270" y="511"/>
                    <a:pt x="270" y="425"/>
                  </a:cubicBezTo>
                  <a:cubicBezTo>
                    <a:pt x="270" y="349"/>
                    <a:pt x="325" y="285"/>
                    <a:pt x="398" y="272"/>
                  </a:cubicBezTo>
                  <a:cubicBezTo>
                    <a:pt x="357" y="257"/>
                    <a:pt x="318" y="253"/>
                    <a:pt x="318" y="253"/>
                  </a:cubicBezTo>
                  <a:cubicBezTo>
                    <a:pt x="318" y="212"/>
                    <a:pt x="344" y="197"/>
                    <a:pt x="377" y="197"/>
                  </a:cubicBezTo>
                  <a:cubicBezTo>
                    <a:pt x="406" y="197"/>
                    <a:pt x="439" y="208"/>
                    <a:pt x="466" y="226"/>
                  </a:cubicBezTo>
                  <a:cubicBezTo>
                    <a:pt x="491" y="242"/>
                    <a:pt x="504" y="271"/>
                    <a:pt x="508" y="294"/>
                  </a:cubicBezTo>
                  <a:cubicBezTo>
                    <a:pt x="526" y="305"/>
                    <a:pt x="542" y="320"/>
                    <a:pt x="554" y="338"/>
                  </a:cubicBezTo>
                  <a:cubicBezTo>
                    <a:pt x="554" y="331"/>
                    <a:pt x="554" y="325"/>
                    <a:pt x="554" y="318"/>
                  </a:cubicBezTo>
                  <a:cubicBezTo>
                    <a:pt x="554" y="314"/>
                    <a:pt x="554" y="309"/>
                    <a:pt x="554" y="305"/>
                  </a:cubicBezTo>
                  <a:cubicBezTo>
                    <a:pt x="554" y="175"/>
                    <a:pt x="511" y="91"/>
                    <a:pt x="456" y="36"/>
                  </a:cubicBezTo>
                  <a:cubicBezTo>
                    <a:pt x="417" y="71"/>
                    <a:pt x="320" y="148"/>
                    <a:pt x="227" y="176"/>
                  </a:cubicBezTo>
                  <a:cubicBezTo>
                    <a:pt x="217" y="179"/>
                    <a:pt x="209" y="180"/>
                    <a:pt x="202" y="180"/>
                  </a:cubicBezTo>
                  <a:cubicBezTo>
                    <a:pt x="185" y="180"/>
                    <a:pt x="178" y="171"/>
                    <a:pt x="178" y="156"/>
                  </a:cubicBezTo>
                  <a:cubicBezTo>
                    <a:pt x="178" y="107"/>
                    <a:pt x="253" y="0"/>
                    <a:pt x="253" y="0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2221426" y="1959409"/>
              <a:ext cx="305196" cy="40044"/>
            </a:xfrm>
            <a:custGeom>
              <a:rect b="b" l="l" r="r" t="t"/>
              <a:pathLst>
                <a:path extrusionOk="0" h="34" w="256">
                  <a:moveTo>
                    <a:pt x="253" y="0"/>
                  </a:moveTo>
                  <a:cubicBezTo>
                    <a:pt x="208" y="21"/>
                    <a:pt x="166" y="28"/>
                    <a:pt x="128" y="28"/>
                  </a:cubicBezTo>
                  <a:cubicBezTo>
                    <a:pt x="91" y="28"/>
                    <a:pt x="60" y="21"/>
                    <a:pt x="38" y="14"/>
                  </a:cubicBezTo>
                  <a:cubicBezTo>
                    <a:pt x="27" y="11"/>
                    <a:pt x="18" y="7"/>
                    <a:pt x="12" y="5"/>
                  </a:cubicBezTo>
                  <a:cubicBezTo>
                    <a:pt x="9" y="3"/>
                    <a:pt x="7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3" y="34"/>
                    <a:pt x="128" y="34"/>
                  </a:cubicBezTo>
                  <a:cubicBezTo>
                    <a:pt x="166" y="34"/>
                    <a:pt x="210" y="27"/>
                    <a:pt x="256" y="6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2345885" y="1729970"/>
              <a:ext cx="80087" cy="192641"/>
            </a:xfrm>
            <a:custGeom>
              <a:rect b="b" l="l" r="r" t="t"/>
              <a:pathLst>
                <a:path extrusionOk="0" h="162" w="68">
                  <a:moveTo>
                    <a:pt x="2" y="0"/>
                  </a:moveTo>
                  <a:cubicBezTo>
                    <a:pt x="2" y="0"/>
                    <a:pt x="0" y="61"/>
                    <a:pt x="0" y="108"/>
                  </a:cubicBezTo>
                  <a:cubicBezTo>
                    <a:pt x="0" y="120"/>
                    <a:pt x="0" y="131"/>
                    <a:pt x="1" y="140"/>
                  </a:cubicBezTo>
                  <a:cubicBezTo>
                    <a:pt x="1" y="149"/>
                    <a:pt x="1" y="155"/>
                    <a:pt x="2" y="159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5" y="158"/>
                    <a:pt x="68" y="144"/>
                    <a:pt x="68" y="143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40"/>
                    <a:pt x="53" y="152"/>
                    <a:pt x="7" y="156"/>
                  </a:cubicBezTo>
                  <a:cubicBezTo>
                    <a:pt x="7" y="152"/>
                    <a:pt x="7" y="146"/>
                    <a:pt x="6" y="139"/>
                  </a:cubicBezTo>
                  <a:cubicBezTo>
                    <a:pt x="6" y="131"/>
                    <a:pt x="6" y="120"/>
                    <a:pt x="6" y="108"/>
                  </a:cubicBezTo>
                  <a:cubicBezTo>
                    <a:pt x="6" y="85"/>
                    <a:pt x="6" y="57"/>
                    <a:pt x="7" y="36"/>
                  </a:cubicBezTo>
                  <a:cubicBezTo>
                    <a:pt x="7" y="26"/>
                    <a:pt x="7" y="17"/>
                    <a:pt x="7" y="10"/>
                  </a:cubicBezTo>
                  <a:cubicBezTo>
                    <a:pt x="8" y="4"/>
                    <a:pt x="8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2469263" y="1419364"/>
              <a:ext cx="226192" cy="114719"/>
            </a:xfrm>
            <a:custGeom>
              <a:rect b="b" l="l" r="r" t="t"/>
              <a:pathLst>
                <a:path extrusionOk="0" h="97" w="190">
                  <a:moveTo>
                    <a:pt x="59" y="0"/>
                  </a:moveTo>
                  <a:cubicBezTo>
                    <a:pt x="26" y="0"/>
                    <a:pt x="0" y="15"/>
                    <a:pt x="0" y="56"/>
                  </a:cubicBezTo>
                  <a:cubicBezTo>
                    <a:pt x="0" y="56"/>
                    <a:pt x="39" y="60"/>
                    <a:pt x="80" y="75"/>
                  </a:cubicBezTo>
                  <a:cubicBezTo>
                    <a:pt x="88" y="74"/>
                    <a:pt x="96" y="73"/>
                    <a:pt x="105" y="73"/>
                  </a:cubicBezTo>
                  <a:cubicBezTo>
                    <a:pt x="105" y="73"/>
                    <a:pt x="105" y="73"/>
                    <a:pt x="105" y="73"/>
                  </a:cubicBezTo>
                  <a:cubicBezTo>
                    <a:pt x="105" y="73"/>
                    <a:pt x="105" y="73"/>
                    <a:pt x="105" y="73"/>
                  </a:cubicBezTo>
                  <a:cubicBezTo>
                    <a:pt x="105" y="73"/>
                    <a:pt x="105" y="73"/>
                    <a:pt x="106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06" y="73"/>
                    <a:pt x="106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38" y="73"/>
                    <a:pt x="166" y="82"/>
                    <a:pt x="190" y="97"/>
                  </a:cubicBezTo>
                  <a:cubicBezTo>
                    <a:pt x="186" y="74"/>
                    <a:pt x="173" y="45"/>
                    <a:pt x="148" y="29"/>
                  </a:cubicBezTo>
                  <a:cubicBezTo>
                    <a:pt x="121" y="11"/>
                    <a:pt x="88" y="0"/>
                    <a:pt x="59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2087226" y="1419364"/>
              <a:ext cx="174244" cy="91992"/>
            </a:xfrm>
            <a:custGeom>
              <a:rect b="b" l="l" r="r" t="t"/>
              <a:pathLst>
                <a:path extrusionOk="0" h="78" w="147">
                  <a:moveTo>
                    <a:pt x="88" y="0"/>
                  </a:moveTo>
                  <a:cubicBezTo>
                    <a:pt x="61" y="0"/>
                    <a:pt x="29" y="10"/>
                    <a:pt x="3" y="26"/>
                  </a:cubicBezTo>
                  <a:cubicBezTo>
                    <a:pt x="2" y="42"/>
                    <a:pt x="1" y="60"/>
                    <a:pt x="0" y="78"/>
                  </a:cubicBezTo>
                  <a:cubicBezTo>
                    <a:pt x="12" y="75"/>
                    <a:pt x="25" y="73"/>
                    <a:pt x="38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73"/>
                    <a:pt x="39" y="73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9" y="73"/>
                    <a:pt x="40" y="73"/>
                    <a:pt x="40" y="73"/>
                  </a:cubicBezTo>
                  <a:cubicBezTo>
                    <a:pt x="49" y="73"/>
                    <a:pt x="58" y="74"/>
                    <a:pt x="67" y="75"/>
                  </a:cubicBezTo>
                  <a:cubicBezTo>
                    <a:pt x="108" y="60"/>
                    <a:pt x="147" y="56"/>
                    <a:pt x="147" y="56"/>
                  </a:cubicBezTo>
                  <a:cubicBezTo>
                    <a:pt x="147" y="15"/>
                    <a:pt x="121" y="0"/>
                    <a:pt x="88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2216014" y="2568718"/>
              <a:ext cx="96321" cy="133118"/>
            </a:xfrm>
            <a:custGeom>
              <a:rect b="b" l="l" r="r" t="t"/>
              <a:pathLst>
                <a:path extrusionOk="0" h="123" w="89">
                  <a:moveTo>
                    <a:pt x="7" y="123"/>
                  </a:moveTo>
                  <a:lnTo>
                    <a:pt x="89" y="6"/>
                  </a:lnTo>
                  <a:lnTo>
                    <a:pt x="80" y="0"/>
                  </a:lnTo>
                  <a:lnTo>
                    <a:pt x="0" y="117"/>
                  </a:lnTo>
                  <a:lnTo>
                    <a:pt x="7" y="123"/>
                  </a:lnTo>
                  <a:close/>
                </a:path>
              </a:pathLst>
            </a:custGeom>
            <a:solidFill>
              <a:srgbClr val="510A0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2216014" y="2568718"/>
              <a:ext cx="96321" cy="133118"/>
            </a:xfrm>
            <a:custGeom>
              <a:rect b="b" l="l" r="r" t="t"/>
              <a:pathLst>
                <a:path extrusionOk="0" h="123" w="89">
                  <a:moveTo>
                    <a:pt x="7" y="123"/>
                  </a:moveTo>
                  <a:lnTo>
                    <a:pt x="89" y="6"/>
                  </a:lnTo>
                  <a:lnTo>
                    <a:pt x="80" y="0"/>
                  </a:lnTo>
                  <a:lnTo>
                    <a:pt x="0" y="1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2594804" y="1505944"/>
              <a:ext cx="2165" cy="0"/>
            </a:xfrm>
            <a:custGeom>
              <a:rect b="b" l="l" r="r" t="t"/>
              <a:pathLst>
                <a:path extrusionOk="0" h="120000" w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C51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2731169" y="1692092"/>
              <a:ext cx="50866" cy="124460"/>
            </a:xfrm>
            <a:custGeom>
              <a:rect b="b" l="l" r="r" t="t"/>
              <a:pathLst>
                <a:path extrusionOk="0" h="105" w="42">
                  <a:moveTo>
                    <a:pt x="42" y="0"/>
                  </a:moveTo>
                  <a:cubicBezTo>
                    <a:pt x="42" y="14"/>
                    <a:pt x="40" y="29"/>
                    <a:pt x="36" y="42"/>
                  </a:cubicBezTo>
                  <a:cubicBezTo>
                    <a:pt x="27" y="46"/>
                    <a:pt x="17" y="50"/>
                    <a:pt x="7" y="52"/>
                  </a:cubicBezTo>
                  <a:cubicBezTo>
                    <a:pt x="5" y="71"/>
                    <a:pt x="3" y="89"/>
                    <a:pt x="0" y="105"/>
                  </a:cubicBezTo>
                  <a:cubicBezTo>
                    <a:pt x="26" y="78"/>
                    <a:pt x="42" y="41"/>
                    <a:pt x="42" y="0"/>
                  </a:cubicBezTo>
                </a:path>
              </a:pathLst>
            </a:custGeom>
            <a:solidFill>
              <a:srgbClr val="FFFFFF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8" name="Google Shape;918;p25"/>
            <p:cNvGrpSpPr/>
            <p:nvPr/>
          </p:nvGrpSpPr>
          <p:grpSpPr>
            <a:xfrm>
              <a:off x="2411903" y="1508109"/>
              <a:ext cx="327924" cy="366885"/>
              <a:chOff x="2411903" y="1508109"/>
              <a:chExt cx="327924" cy="366885"/>
            </a:xfrm>
          </p:grpSpPr>
          <p:sp>
            <p:nvSpPr>
              <p:cNvPr id="919" name="Google Shape;919;p25"/>
              <p:cNvSpPr/>
              <p:nvPr/>
            </p:nvSpPr>
            <p:spPr>
              <a:xfrm>
                <a:off x="2411903" y="1508109"/>
                <a:ext cx="327924" cy="366885"/>
              </a:xfrm>
              <a:custGeom>
                <a:rect b="b" l="l" r="r" t="t"/>
                <a:pathLst>
                  <a:path extrusionOk="0" h="308" w="275">
                    <a:moveTo>
                      <a:pt x="128" y="0"/>
                    </a:moveTo>
                    <a:cubicBezTo>
                      <a:pt x="55" y="13"/>
                      <a:pt x="0" y="77"/>
                      <a:pt x="0" y="153"/>
                    </a:cubicBezTo>
                    <a:cubicBezTo>
                      <a:pt x="0" y="239"/>
                      <a:pt x="69" y="308"/>
                      <a:pt x="155" y="308"/>
                    </a:cubicBezTo>
                    <a:cubicBezTo>
                      <a:pt x="200" y="308"/>
                      <a:pt x="240" y="289"/>
                      <a:pt x="268" y="259"/>
                    </a:cubicBezTo>
                    <a:cubicBezTo>
                      <a:pt x="271" y="243"/>
                      <a:pt x="273" y="225"/>
                      <a:pt x="275" y="206"/>
                    </a:cubicBezTo>
                    <a:cubicBezTo>
                      <a:pt x="261" y="210"/>
                      <a:pt x="247" y="212"/>
                      <a:pt x="232" y="212"/>
                    </a:cubicBezTo>
                    <a:cubicBezTo>
                      <a:pt x="181" y="212"/>
                      <a:pt x="135" y="190"/>
                      <a:pt x="104" y="155"/>
                    </a:cubicBezTo>
                    <a:cubicBezTo>
                      <a:pt x="103" y="155"/>
                      <a:pt x="103" y="155"/>
                      <a:pt x="103" y="155"/>
                    </a:cubicBezTo>
                    <a:cubicBezTo>
                      <a:pt x="90" y="160"/>
                      <a:pt x="76" y="166"/>
                      <a:pt x="62" y="174"/>
                    </a:cubicBezTo>
                    <a:cubicBezTo>
                      <a:pt x="69" y="161"/>
                      <a:pt x="80" y="149"/>
                      <a:pt x="92" y="140"/>
                    </a:cubicBezTo>
                    <a:cubicBezTo>
                      <a:pt x="71" y="112"/>
                      <a:pt x="59" y="76"/>
                      <a:pt x="59" y="38"/>
                    </a:cubicBezTo>
                    <a:cubicBezTo>
                      <a:pt x="59" y="36"/>
                      <a:pt x="59" y="34"/>
                      <a:pt x="59" y="31"/>
                    </a:cubicBezTo>
                    <a:cubicBezTo>
                      <a:pt x="79" y="16"/>
                      <a:pt x="102" y="5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5"/>
              <p:cNvSpPr/>
              <p:nvPr/>
            </p:nvSpPr>
            <p:spPr>
              <a:xfrm>
                <a:off x="2485497" y="1674776"/>
                <a:ext cx="50866" cy="41126"/>
              </a:xfrm>
              <a:custGeom>
                <a:rect b="b" l="l" r="r" t="t"/>
                <a:pathLst>
                  <a:path extrusionOk="0" h="34" w="42">
                    <a:moveTo>
                      <a:pt x="30" y="0"/>
                    </a:moveTo>
                    <a:cubicBezTo>
                      <a:pt x="18" y="9"/>
                      <a:pt x="7" y="21"/>
                      <a:pt x="0" y="34"/>
                    </a:cubicBezTo>
                    <a:cubicBezTo>
                      <a:pt x="14" y="26"/>
                      <a:pt x="28" y="20"/>
                      <a:pt x="41" y="15"/>
                    </a:cubicBezTo>
                    <a:cubicBezTo>
                      <a:pt x="41" y="15"/>
                      <a:pt x="41" y="15"/>
                      <a:pt x="42" y="15"/>
                    </a:cubicBezTo>
                    <a:cubicBezTo>
                      <a:pt x="38" y="10"/>
                      <a:pt x="34" y="5"/>
                      <a:pt x="30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21" name="Google Shape;921;p25"/>
            <p:cNvSpPr/>
            <p:nvPr/>
          </p:nvSpPr>
          <p:spPr>
            <a:xfrm>
              <a:off x="2564501" y="1505944"/>
              <a:ext cx="30303" cy="2165"/>
            </a:xfrm>
            <a:custGeom>
              <a:rect b="b" l="l" r="r" t="t"/>
              <a:pathLst>
                <a:path extrusionOk="0" h="2" w="25">
                  <a:moveTo>
                    <a:pt x="25" y="0"/>
                  </a:moveTo>
                  <a:cubicBezTo>
                    <a:pt x="16" y="0"/>
                    <a:pt x="8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1"/>
                    <a:pt x="16" y="0"/>
                    <a:pt x="25" y="0"/>
                  </a:cubicBezTo>
                </a:path>
              </a:pathLst>
            </a:custGeom>
            <a:solidFill>
              <a:srgbClr val="AC51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2782035" y="169209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E8C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2594804" y="1505944"/>
              <a:ext cx="100650" cy="28139"/>
            </a:xfrm>
            <a:custGeom>
              <a:rect b="b" l="l" r="r" t="t"/>
              <a:pathLst>
                <a:path extrusionOk="0" h="24" w="8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0"/>
                    <a:pt x="61" y="9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61" y="9"/>
                    <a:pt x="33" y="0"/>
                    <a:pt x="2" y="0"/>
                  </a:cubicBezTo>
                </a:path>
              </a:pathLst>
            </a:custGeom>
            <a:solidFill>
              <a:srgbClr val="AC51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2782035" y="1691009"/>
              <a:ext cx="0" cy="1083"/>
            </a:xfrm>
            <a:custGeom>
              <a:rect b="b" l="l" r="r" t="t"/>
              <a:pathLst>
                <a:path extrusionOk="0" h="1" w="12000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E8C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5" name="Google Shape;925;p25"/>
            <p:cNvGrpSpPr/>
            <p:nvPr/>
          </p:nvGrpSpPr>
          <p:grpSpPr>
            <a:xfrm>
              <a:off x="2482250" y="1505944"/>
              <a:ext cx="299785" cy="255412"/>
              <a:chOff x="2482250" y="1505944"/>
              <a:chExt cx="299785" cy="255412"/>
            </a:xfrm>
          </p:grpSpPr>
          <p:sp>
            <p:nvSpPr>
              <p:cNvPr id="926" name="Google Shape;926;p25"/>
              <p:cNvSpPr/>
              <p:nvPr/>
            </p:nvSpPr>
            <p:spPr>
              <a:xfrm>
                <a:off x="2746320" y="1587113"/>
                <a:ext cx="32468" cy="91992"/>
              </a:xfrm>
              <a:custGeom>
                <a:rect b="b" l="l" r="r" t="t"/>
                <a:pathLst>
                  <a:path extrusionOk="0" h="77" w="28">
                    <a:moveTo>
                      <a:pt x="4" y="0"/>
                    </a:moveTo>
                    <a:cubicBezTo>
                      <a:pt x="3" y="27"/>
                      <a:pt x="2" y="53"/>
                      <a:pt x="0" y="77"/>
                    </a:cubicBezTo>
                    <a:cubicBezTo>
                      <a:pt x="9" y="71"/>
                      <a:pt x="19" y="66"/>
                      <a:pt x="28" y="63"/>
                    </a:cubicBezTo>
                    <a:cubicBezTo>
                      <a:pt x="25" y="40"/>
                      <a:pt x="16" y="18"/>
                      <a:pt x="4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5"/>
              <p:cNvSpPr/>
              <p:nvPr/>
            </p:nvSpPr>
            <p:spPr>
              <a:xfrm>
                <a:off x="2739827" y="1661789"/>
                <a:ext cx="42208" cy="91992"/>
              </a:xfrm>
              <a:custGeom>
                <a:rect b="b" l="l" r="r" t="t"/>
                <a:pathLst>
                  <a:path extrusionOk="0" h="77" w="35">
                    <a:moveTo>
                      <a:pt x="33" y="0"/>
                    </a:moveTo>
                    <a:cubicBezTo>
                      <a:pt x="24" y="3"/>
                      <a:pt x="14" y="8"/>
                      <a:pt x="5" y="14"/>
                    </a:cubicBezTo>
                    <a:cubicBezTo>
                      <a:pt x="4" y="36"/>
                      <a:pt x="2" y="57"/>
                      <a:pt x="0" y="77"/>
                    </a:cubicBezTo>
                    <a:cubicBezTo>
                      <a:pt x="10" y="75"/>
                      <a:pt x="20" y="71"/>
                      <a:pt x="29" y="67"/>
                    </a:cubicBezTo>
                    <a:cubicBezTo>
                      <a:pt x="33" y="54"/>
                      <a:pt x="35" y="39"/>
                      <a:pt x="35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16"/>
                      <a:pt x="35" y="8"/>
                      <a:pt x="33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5"/>
              <p:cNvSpPr/>
              <p:nvPr/>
            </p:nvSpPr>
            <p:spPr>
              <a:xfrm>
                <a:off x="2482250" y="1508109"/>
                <a:ext cx="268400" cy="253248"/>
              </a:xfrm>
              <a:custGeom>
                <a:rect b="b" l="l" r="r" t="t"/>
                <a:pathLst>
                  <a:path extrusionOk="0" h="212" w="225">
                    <a:moveTo>
                      <a:pt x="69" y="0"/>
                    </a:moveTo>
                    <a:cubicBezTo>
                      <a:pt x="43" y="5"/>
                      <a:pt x="20" y="16"/>
                      <a:pt x="0" y="31"/>
                    </a:cubicBezTo>
                    <a:cubicBezTo>
                      <a:pt x="0" y="34"/>
                      <a:pt x="0" y="36"/>
                      <a:pt x="0" y="38"/>
                    </a:cubicBezTo>
                    <a:cubicBezTo>
                      <a:pt x="0" y="76"/>
                      <a:pt x="12" y="112"/>
                      <a:pt x="33" y="140"/>
                    </a:cubicBezTo>
                    <a:cubicBezTo>
                      <a:pt x="34" y="140"/>
                      <a:pt x="35" y="139"/>
                      <a:pt x="36" y="138"/>
                    </a:cubicBezTo>
                    <a:cubicBezTo>
                      <a:pt x="50" y="129"/>
                      <a:pt x="66" y="123"/>
                      <a:pt x="83" y="121"/>
                    </a:cubicBezTo>
                    <a:cubicBezTo>
                      <a:pt x="87" y="121"/>
                      <a:pt x="91" y="121"/>
                      <a:pt x="95" y="121"/>
                    </a:cubicBezTo>
                    <a:cubicBezTo>
                      <a:pt x="108" y="121"/>
                      <a:pt x="121" y="123"/>
                      <a:pt x="133" y="128"/>
                    </a:cubicBezTo>
                    <a:cubicBezTo>
                      <a:pt x="149" y="134"/>
                      <a:pt x="163" y="143"/>
                      <a:pt x="173" y="155"/>
                    </a:cubicBezTo>
                    <a:cubicBezTo>
                      <a:pt x="158" y="151"/>
                      <a:pt x="143" y="147"/>
                      <a:pt x="128" y="145"/>
                    </a:cubicBezTo>
                    <a:cubicBezTo>
                      <a:pt x="120" y="144"/>
                      <a:pt x="112" y="143"/>
                      <a:pt x="104" y="143"/>
                    </a:cubicBezTo>
                    <a:cubicBezTo>
                      <a:pt x="98" y="143"/>
                      <a:pt x="92" y="144"/>
                      <a:pt x="86" y="144"/>
                    </a:cubicBezTo>
                    <a:cubicBezTo>
                      <a:pt x="72" y="146"/>
                      <a:pt x="58" y="149"/>
                      <a:pt x="45" y="155"/>
                    </a:cubicBezTo>
                    <a:cubicBezTo>
                      <a:pt x="76" y="190"/>
                      <a:pt x="122" y="212"/>
                      <a:pt x="173" y="212"/>
                    </a:cubicBezTo>
                    <a:cubicBezTo>
                      <a:pt x="188" y="212"/>
                      <a:pt x="202" y="210"/>
                      <a:pt x="216" y="206"/>
                    </a:cubicBezTo>
                    <a:cubicBezTo>
                      <a:pt x="220" y="165"/>
                      <a:pt x="223" y="118"/>
                      <a:pt x="225" y="66"/>
                    </a:cubicBezTo>
                    <a:cubicBezTo>
                      <a:pt x="213" y="48"/>
                      <a:pt x="197" y="33"/>
                      <a:pt x="179" y="22"/>
                    </a:cubicBezTo>
                    <a:cubicBezTo>
                      <a:pt x="182" y="43"/>
                      <a:pt x="178" y="61"/>
                      <a:pt x="167" y="61"/>
                    </a:cubicBezTo>
                    <a:cubicBezTo>
                      <a:pt x="162" y="61"/>
                      <a:pt x="156" y="57"/>
                      <a:pt x="148" y="50"/>
                    </a:cubicBezTo>
                    <a:cubicBezTo>
                      <a:pt x="129" y="27"/>
                      <a:pt x="98" y="11"/>
                      <a:pt x="69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5"/>
              <p:cNvSpPr/>
              <p:nvPr/>
            </p:nvSpPr>
            <p:spPr>
              <a:xfrm>
                <a:off x="2522293" y="1652048"/>
                <a:ext cx="166668" cy="41126"/>
              </a:xfrm>
              <a:custGeom>
                <a:rect b="b" l="l" r="r" t="t"/>
                <a:pathLst>
                  <a:path extrusionOk="0" h="34" w="140">
                    <a:moveTo>
                      <a:pt x="62" y="0"/>
                    </a:moveTo>
                    <a:cubicBezTo>
                      <a:pt x="58" y="0"/>
                      <a:pt x="54" y="0"/>
                      <a:pt x="50" y="0"/>
                    </a:cubicBezTo>
                    <a:cubicBezTo>
                      <a:pt x="33" y="2"/>
                      <a:pt x="17" y="8"/>
                      <a:pt x="3" y="17"/>
                    </a:cubicBezTo>
                    <a:cubicBezTo>
                      <a:pt x="2" y="18"/>
                      <a:pt x="1" y="19"/>
                      <a:pt x="0" y="19"/>
                    </a:cubicBezTo>
                    <a:cubicBezTo>
                      <a:pt x="4" y="24"/>
                      <a:pt x="8" y="29"/>
                      <a:pt x="12" y="34"/>
                    </a:cubicBezTo>
                    <a:cubicBezTo>
                      <a:pt x="25" y="28"/>
                      <a:pt x="39" y="25"/>
                      <a:pt x="53" y="23"/>
                    </a:cubicBezTo>
                    <a:cubicBezTo>
                      <a:pt x="59" y="23"/>
                      <a:pt x="65" y="22"/>
                      <a:pt x="71" y="22"/>
                    </a:cubicBezTo>
                    <a:cubicBezTo>
                      <a:pt x="79" y="22"/>
                      <a:pt x="87" y="23"/>
                      <a:pt x="95" y="24"/>
                    </a:cubicBezTo>
                    <a:cubicBezTo>
                      <a:pt x="110" y="26"/>
                      <a:pt x="125" y="30"/>
                      <a:pt x="140" y="34"/>
                    </a:cubicBezTo>
                    <a:cubicBezTo>
                      <a:pt x="130" y="22"/>
                      <a:pt x="116" y="13"/>
                      <a:pt x="100" y="7"/>
                    </a:cubicBezTo>
                    <a:cubicBezTo>
                      <a:pt x="88" y="2"/>
                      <a:pt x="75" y="0"/>
                      <a:pt x="62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5"/>
              <p:cNvSpPr/>
              <p:nvPr/>
            </p:nvSpPr>
            <p:spPr>
              <a:xfrm>
                <a:off x="2564501" y="1505944"/>
                <a:ext cx="135282" cy="74676"/>
              </a:xfrm>
              <a:custGeom>
                <a:rect b="b" l="l" r="r" t="t"/>
                <a:pathLst>
                  <a:path extrusionOk="0" h="63" w="11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6" y="0"/>
                      <a:pt x="8" y="1"/>
                      <a:pt x="0" y="2"/>
                    </a:cubicBezTo>
                    <a:cubicBezTo>
                      <a:pt x="29" y="13"/>
                      <a:pt x="60" y="29"/>
                      <a:pt x="79" y="52"/>
                    </a:cubicBezTo>
                    <a:cubicBezTo>
                      <a:pt x="87" y="59"/>
                      <a:pt x="93" y="63"/>
                      <a:pt x="98" y="63"/>
                    </a:cubicBezTo>
                    <a:cubicBezTo>
                      <a:pt x="109" y="63"/>
                      <a:pt x="113" y="45"/>
                      <a:pt x="110" y="24"/>
                    </a:cubicBezTo>
                    <a:cubicBezTo>
                      <a:pt x="86" y="9"/>
                      <a:pt x="58" y="0"/>
                      <a:pt x="27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1" name="Google Shape;931;p25"/>
            <p:cNvSpPr/>
            <p:nvPr/>
          </p:nvSpPr>
          <p:spPr>
            <a:xfrm>
              <a:off x="2035278" y="1511355"/>
              <a:ext cx="51948" cy="22728"/>
            </a:xfrm>
            <a:custGeom>
              <a:rect b="b" l="l" r="r" t="t"/>
              <a:pathLst>
                <a:path extrusionOk="0" h="19" w="43">
                  <a:moveTo>
                    <a:pt x="43" y="0"/>
                  </a:moveTo>
                  <a:cubicBezTo>
                    <a:pt x="28" y="4"/>
                    <a:pt x="13" y="1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3" y="11"/>
                    <a:pt x="28" y="4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954D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2" name="Google Shape;932;p25"/>
            <p:cNvGrpSpPr/>
            <p:nvPr/>
          </p:nvGrpSpPr>
          <p:grpSpPr>
            <a:xfrm>
              <a:off x="1949779" y="1534083"/>
              <a:ext cx="369050" cy="340911"/>
              <a:chOff x="1949779" y="1534083"/>
              <a:chExt cx="369050" cy="340911"/>
            </a:xfrm>
          </p:grpSpPr>
          <p:sp>
            <p:nvSpPr>
              <p:cNvPr id="933" name="Google Shape;933;p25"/>
              <p:cNvSpPr/>
              <p:nvPr/>
            </p:nvSpPr>
            <p:spPr>
              <a:xfrm>
                <a:off x="1951944" y="1587113"/>
                <a:ext cx="33550" cy="91992"/>
              </a:xfrm>
              <a:custGeom>
                <a:rect b="b" l="l" r="r" t="t"/>
                <a:pathLst>
                  <a:path extrusionOk="0" h="77" w="28">
                    <a:moveTo>
                      <a:pt x="24" y="0"/>
                    </a:moveTo>
                    <a:cubicBezTo>
                      <a:pt x="12" y="18"/>
                      <a:pt x="3" y="40"/>
                      <a:pt x="0" y="63"/>
                    </a:cubicBezTo>
                    <a:cubicBezTo>
                      <a:pt x="9" y="66"/>
                      <a:pt x="19" y="71"/>
                      <a:pt x="28" y="77"/>
                    </a:cubicBezTo>
                    <a:cubicBezTo>
                      <a:pt x="26" y="53"/>
                      <a:pt x="25" y="27"/>
                      <a:pt x="24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5"/>
              <p:cNvSpPr/>
              <p:nvPr/>
            </p:nvSpPr>
            <p:spPr>
              <a:xfrm>
                <a:off x="1949779" y="1661789"/>
                <a:ext cx="49784" cy="154763"/>
              </a:xfrm>
              <a:custGeom>
                <a:rect b="b" l="l" r="r" t="t"/>
                <a:pathLst>
                  <a:path extrusionOk="0" h="130" w="42">
                    <a:moveTo>
                      <a:pt x="2" y="0"/>
                    </a:moveTo>
                    <a:cubicBezTo>
                      <a:pt x="0" y="8"/>
                      <a:pt x="0" y="16"/>
                      <a:pt x="0" y="24"/>
                    </a:cubicBezTo>
                    <a:cubicBezTo>
                      <a:pt x="0" y="65"/>
                      <a:pt x="16" y="103"/>
                      <a:pt x="42" y="130"/>
                    </a:cubicBezTo>
                    <a:cubicBezTo>
                      <a:pt x="37" y="96"/>
                      <a:pt x="33" y="57"/>
                      <a:pt x="30" y="14"/>
                    </a:cubicBezTo>
                    <a:cubicBezTo>
                      <a:pt x="21" y="8"/>
                      <a:pt x="11" y="3"/>
                      <a:pt x="2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25"/>
              <p:cNvSpPr/>
              <p:nvPr/>
            </p:nvSpPr>
            <p:spPr>
              <a:xfrm>
                <a:off x="1981165" y="1534083"/>
                <a:ext cx="142858" cy="340911"/>
              </a:xfrm>
              <a:custGeom>
                <a:rect b="b" l="l" r="r" t="t"/>
                <a:pathLst>
                  <a:path extrusionOk="0" h="286" w="120">
                    <a:moveTo>
                      <a:pt x="46" y="0"/>
                    </a:moveTo>
                    <a:cubicBezTo>
                      <a:pt x="28" y="11"/>
                      <a:pt x="12" y="26"/>
                      <a:pt x="0" y="44"/>
                    </a:cubicBezTo>
                    <a:cubicBezTo>
                      <a:pt x="1" y="71"/>
                      <a:pt x="2" y="97"/>
                      <a:pt x="4" y="121"/>
                    </a:cubicBezTo>
                    <a:cubicBezTo>
                      <a:pt x="7" y="164"/>
                      <a:pt x="11" y="203"/>
                      <a:pt x="16" y="237"/>
                    </a:cubicBezTo>
                    <a:cubicBezTo>
                      <a:pt x="42" y="265"/>
                      <a:pt x="79" y="284"/>
                      <a:pt x="120" y="286"/>
                    </a:cubicBezTo>
                    <a:cubicBezTo>
                      <a:pt x="106" y="241"/>
                      <a:pt x="98" y="194"/>
                      <a:pt x="93" y="148"/>
                    </a:cubicBezTo>
                    <a:cubicBezTo>
                      <a:pt x="86" y="142"/>
                      <a:pt x="79" y="135"/>
                      <a:pt x="73" y="128"/>
                    </a:cubicBezTo>
                    <a:cubicBezTo>
                      <a:pt x="66" y="129"/>
                      <a:pt x="59" y="131"/>
                      <a:pt x="52" y="133"/>
                    </a:cubicBezTo>
                    <a:cubicBezTo>
                      <a:pt x="56" y="128"/>
                      <a:pt x="61" y="123"/>
                      <a:pt x="66" y="119"/>
                    </a:cubicBezTo>
                    <a:cubicBezTo>
                      <a:pt x="45" y="91"/>
                      <a:pt x="32" y="55"/>
                      <a:pt x="32" y="16"/>
                    </a:cubicBezTo>
                    <a:cubicBezTo>
                      <a:pt x="32" y="14"/>
                      <a:pt x="33" y="12"/>
                      <a:pt x="33" y="9"/>
                    </a:cubicBezTo>
                    <a:cubicBezTo>
                      <a:pt x="37" y="6"/>
                      <a:pt x="41" y="3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25"/>
              <p:cNvSpPr/>
              <p:nvPr/>
            </p:nvSpPr>
            <p:spPr>
              <a:xfrm>
                <a:off x="2042853" y="1675858"/>
                <a:ext cx="24892" cy="17316"/>
              </a:xfrm>
              <a:custGeom>
                <a:rect b="b" l="l" r="r" t="t"/>
                <a:pathLst>
                  <a:path extrusionOk="0" h="14" w="21">
                    <a:moveTo>
                      <a:pt x="14" y="0"/>
                    </a:moveTo>
                    <a:cubicBezTo>
                      <a:pt x="9" y="4"/>
                      <a:pt x="4" y="9"/>
                      <a:pt x="0" y="14"/>
                    </a:cubicBezTo>
                    <a:cubicBezTo>
                      <a:pt x="7" y="12"/>
                      <a:pt x="14" y="10"/>
                      <a:pt x="21" y="9"/>
                    </a:cubicBezTo>
                    <a:cubicBezTo>
                      <a:pt x="19" y="6"/>
                      <a:pt x="17" y="3"/>
                      <a:pt x="14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25"/>
              <p:cNvSpPr/>
              <p:nvPr/>
            </p:nvSpPr>
            <p:spPr>
              <a:xfrm>
                <a:off x="2091555" y="1692092"/>
                <a:ext cx="227274" cy="182902"/>
              </a:xfrm>
              <a:custGeom>
                <a:rect b="b" l="l" r="r" t="t"/>
                <a:pathLst>
                  <a:path extrusionOk="0" h="154" w="191">
                    <a:moveTo>
                      <a:pt x="191" y="0"/>
                    </a:moveTo>
                    <a:cubicBezTo>
                      <a:pt x="191" y="14"/>
                      <a:pt x="189" y="29"/>
                      <a:pt x="185" y="42"/>
                    </a:cubicBezTo>
                    <a:cubicBezTo>
                      <a:pt x="163" y="52"/>
                      <a:pt x="139" y="58"/>
                      <a:pt x="113" y="58"/>
                    </a:cubicBezTo>
                    <a:cubicBezTo>
                      <a:pt x="70" y="58"/>
                      <a:pt x="31" y="42"/>
                      <a:pt x="0" y="16"/>
                    </a:cubicBezTo>
                    <a:cubicBezTo>
                      <a:pt x="5" y="62"/>
                      <a:pt x="13" y="109"/>
                      <a:pt x="27" y="154"/>
                    </a:cubicBezTo>
                    <a:cubicBezTo>
                      <a:pt x="30" y="154"/>
                      <a:pt x="33" y="154"/>
                      <a:pt x="36" y="154"/>
                    </a:cubicBezTo>
                    <a:cubicBezTo>
                      <a:pt x="121" y="154"/>
                      <a:pt x="190" y="85"/>
                      <a:pt x="191" y="0"/>
                    </a:cubicBezTo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0"/>
                      <a:pt x="191" y="0"/>
                      <a:pt x="191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8" name="Google Shape;938;p25"/>
            <p:cNvSpPr/>
            <p:nvPr/>
          </p:nvSpPr>
          <p:spPr>
            <a:xfrm>
              <a:off x="2087226" y="1505944"/>
              <a:ext cx="46537" cy="5412"/>
            </a:xfrm>
            <a:custGeom>
              <a:rect b="b" l="l" r="r" t="t"/>
              <a:pathLst>
                <a:path extrusionOk="0" h="5" w="39">
                  <a:moveTo>
                    <a:pt x="38" y="0"/>
                  </a:moveTo>
                  <a:cubicBezTo>
                    <a:pt x="25" y="0"/>
                    <a:pt x="12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2"/>
                    <a:pt x="25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AC51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2318829" y="1691009"/>
              <a:ext cx="0" cy="1083"/>
            </a:xfrm>
            <a:custGeom>
              <a:rect b="b" l="l" r="r" t="t"/>
              <a:pathLst>
                <a:path extrusionOk="0" h="1" w="12000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BF9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2131598" y="1505944"/>
              <a:ext cx="34632" cy="2165"/>
            </a:xfrm>
            <a:custGeom>
              <a:rect b="b" l="l" r="r" t="t"/>
              <a:pathLst>
                <a:path extrusionOk="0" h="2" w="2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1" y="0"/>
                    <a:pt x="20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0" y="1"/>
                    <a:pt x="11" y="0"/>
                    <a:pt x="2" y="0"/>
                  </a:cubicBezTo>
                </a:path>
              </a:pathLst>
            </a:custGeom>
            <a:solidFill>
              <a:srgbClr val="AC51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1" name="Google Shape;941;p25"/>
            <p:cNvGrpSpPr/>
            <p:nvPr/>
          </p:nvGrpSpPr>
          <p:grpSpPr>
            <a:xfrm>
              <a:off x="2019044" y="1505944"/>
              <a:ext cx="299786" cy="255412"/>
              <a:chOff x="2019044" y="1505944"/>
              <a:chExt cx="299786" cy="255412"/>
            </a:xfrm>
          </p:grpSpPr>
          <p:sp>
            <p:nvSpPr>
              <p:cNvPr id="942" name="Google Shape;942;p25"/>
              <p:cNvSpPr/>
              <p:nvPr/>
            </p:nvSpPr>
            <p:spPr>
              <a:xfrm>
                <a:off x="2019044" y="1534083"/>
                <a:ext cx="72511" cy="176408"/>
              </a:xfrm>
              <a:custGeom>
                <a:rect b="b" l="l" r="r" t="t"/>
                <a:pathLst>
                  <a:path extrusionOk="0" h="148" w="61">
                    <a:moveTo>
                      <a:pt x="59" y="124"/>
                    </a:moveTo>
                    <a:cubicBezTo>
                      <a:pt x="53" y="125"/>
                      <a:pt x="47" y="126"/>
                      <a:pt x="41" y="128"/>
                    </a:cubicBezTo>
                    <a:cubicBezTo>
                      <a:pt x="47" y="135"/>
                      <a:pt x="54" y="142"/>
                      <a:pt x="61" y="148"/>
                    </a:cubicBezTo>
                    <a:cubicBezTo>
                      <a:pt x="61" y="140"/>
                      <a:pt x="60" y="132"/>
                      <a:pt x="59" y="124"/>
                    </a:cubicBezTo>
                    <a:moveTo>
                      <a:pt x="14" y="0"/>
                    </a:moveTo>
                    <a:cubicBezTo>
                      <a:pt x="9" y="3"/>
                      <a:pt x="5" y="6"/>
                      <a:pt x="1" y="9"/>
                    </a:cubicBezTo>
                    <a:cubicBezTo>
                      <a:pt x="1" y="12"/>
                      <a:pt x="0" y="14"/>
                      <a:pt x="0" y="16"/>
                    </a:cubicBezTo>
                    <a:cubicBezTo>
                      <a:pt x="0" y="55"/>
                      <a:pt x="13" y="91"/>
                      <a:pt x="34" y="119"/>
                    </a:cubicBezTo>
                    <a:cubicBezTo>
                      <a:pt x="42" y="114"/>
                      <a:pt x="50" y="110"/>
                      <a:pt x="58" y="106"/>
                    </a:cubicBezTo>
                    <a:cubicBezTo>
                      <a:pt x="56" y="75"/>
                      <a:pt x="55" y="45"/>
                      <a:pt x="56" y="16"/>
                    </a:cubicBezTo>
                    <a:cubicBezTo>
                      <a:pt x="52" y="20"/>
                      <a:pt x="48" y="24"/>
                      <a:pt x="45" y="28"/>
                    </a:cubicBezTo>
                    <a:cubicBezTo>
                      <a:pt x="37" y="35"/>
                      <a:pt x="31" y="39"/>
                      <a:pt x="26" y="39"/>
                    </a:cubicBezTo>
                    <a:cubicBezTo>
                      <a:pt x="15" y="39"/>
                      <a:pt x="11" y="21"/>
                      <a:pt x="14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25"/>
              <p:cNvSpPr/>
              <p:nvPr/>
            </p:nvSpPr>
            <p:spPr>
              <a:xfrm>
                <a:off x="2059088" y="1660706"/>
                <a:ext cx="30303" cy="25974"/>
              </a:xfrm>
              <a:custGeom>
                <a:rect b="b" l="l" r="r" t="t"/>
                <a:pathLst>
                  <a:path extrusionOk="0" h="22" w="25">
                    <a:moveTo>
                      <a:pt x="24" y="0"/>
                    </a:moveTo>
                    <a:cubicBezTo>
                      <a:pt x="16" y="4"/>
                      <a:pt x="8" y="8"/>
                      <a:pt x="0" y="13"/>
                    </a:cubicBezTo>
                    <a:cubicBezTo>
                      <a:pt x="3" y="16"/>
                      <a:pt x="5" y="19"/>
                      <a:pt x="7" y="22"/>
                    </a:cubicBezTo>
                    <a:cubicBezTo>
                      <a:pt x="13" y="20"/>
                      <a:pt x="19" y="19"/>
                      <a:pt x="25" y="18"/>
                    </a:cubicBezTo>
                    <a:cubicBezTo>
                      <a:pt x="25" y="12"/>
                      <a:pt x="24" y="6"/>
                      <a:pt x="24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25"/>
              <p:cNvSpPr/>
              <p:nvPr/>
            </p:nvSpPr>
            <p:spPr>
              <a:xfrm>
                <a:off x="2032031" y="1511355"/>
                <a:ext cx="55195" cy="69264"/>
              </a:xfrm>
              <a:custGeom>
                <a:rect b="b" l="l" r="r" t="t"/>
                <a:pathLst>
                  <a:path extrusionOk="0" h="58" w="46">
                    <a:moveTo>
                      <a:pt x="46" y="0"/>
                    </a:moveTo>
                    <a:cubicBezTo>
                      <a:pt x="31" y="4"/>
                      <a:pt x="16" y="11"/>
                      <a:pt x="3" y="19"/>
                    </a:cubicBezTo>
                    <a:cubicBezTo>
                      <a:pt x="0" y="40"/>
                      <a:pt x="4" y="58"/>
                      <a:pt x="15" y="58"/>
                    </a:cubicBezTo>
                    <a:cubicBezTo>
                      <a:pt x="20" y="58"/>
                      <a:pt x="26" y="54"/>
                      <a:pt x="34" y="47"/>
                    </a:cubicBezTo>
                    <a:cubicBezTo>
                      <a:pt x="37" y="43"/>
                      <a:pt x="41" y="39"/>
                      <a:pt x="45" y="35"/>
                    </a:cubicBezTo>
                    <a:cubicBezTo>
                      <a:pt x="45" y="23"/>
                      <a:pt x="45" y="12"/>
                      <a:pt x="46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25"/>
              <p:cNvSpPr/>
              <p:nvPr/>
            </p:nvSpPr>
            <p:spPr>
              <a:xfrm>
                <a:off x="2083979" y="1508109"/>
                <a:ext cx="234850" cy="253248"/>
              </a:xfrm>
              <a:custGeom>
                <a:rect b="b" l="l" r="r" t="t"/>
                <a:pathLst>
                  <a:path extrusionOk="0" h="212" w="197">
                    <a:moveTo>
                      <a:pt x="69" y="0"/>
                    </a:moveTo>
                    <a:cubicBezTo>
                      <a:pt x="45" y="9"/>
                      <a:pt x="20" y="21"/>
                      <a:pt x="1" y="38"/>
                    </a:cubicBezTo>
                    <a:cubicBezTo>
                      <a:pt x="0" y="67"/>
                      <a:pt x="1" y="97"/>
                      <a:pt x="3" y="128"/>
                    </a:cubicBezTo>
                    <a:cubicBezTo>
                      <a:pt x="4" y="128"/>
                      <a:pt x="4" y="128"/>
                      <a:pt x="5" y="128"/>
                    </a:cubicBezTo>
                    <a:cubicBezTo>
                      <a:pt x="17" y="123"/>
                      <a:pt x="30" y="121"/>
                      <a:pt x="43" y="121"/>
                    </a:cubicBezTo>
                    <a:cubicBezTo>
                      <a:pt x="47" y="121"/>
                      <a:pt x="51" y="121"/>
                      <a:pt x="55" y="121"/>
                    </a:cubicBezTo>
                    <a:cubicBezTo>
                      <a:pt x="72" y="123"/>
                      <a:pt x="88" y="129"/>
                      <a:pt x="102" y="138"/>
                    </a:cubicBezTo>
                    <a:cubicBezTo>
                      <a:pt x="116" y="148"/>
                      <a:pt x="128" y="160"/>
                      <a:pt x="135" y="174"/>
                    </a:cubicBezTo>
                    <a:cubicBezTo>
                      <a:pt x="121" y="166"/>
                      <a:pt x="107" y="160"/>
                      <a:pt x="94" y="155"/>
                    </a:cubicBezTo>
                    <a:cubicBezTo>
                      <a:pt x="80" y="149"/>
                      <a:pt x="66" y="146"/>
                      <a:pt x="52" y="144"/>
                    </a:cubicBezTo>
                    <a:cubicBezTo>
                      <a:pt x="46" y="144"/>
                      <a:pt x="40" y="143"/>
                      <a:pt x="34" y="143"/>
                    </a:cubicBezTo>
                    <a:cubicBezTo>
                      <a:pt x="26" y="143"/>
                      <a:pt x="18" y="144"/>
                      <a:pt x="10" y="145"/>
                    </a:cubicBezTo>
                    <a:cubicBezTo>
                      <a:pt x="8" y="145"/>
                      <a:pt x="6" y="146"/>
                      <a:pt x="4" y="146"/>
                    </a:cubicBezTo>
                    <a:cubicBezTo>
                      <a:pt x="5" y="154"/>
                      <a:pt x="6" y="162"/>
                      <a:pt x="6" y="170"/>
                    </a:cubicBezTo>
                    <a:cubicBezTo>
                      <a:pt x="37" y="196"/>
                      <a:pt x="76" y="212"/>
                      <a:pt x="119" y="212"/>
                    </a:cubicBezTo>
                    <a:cubicBezTo>
                      <a:pt x="145" y="212"/>
                      <a:pt x="169" y="206"/>
                      <a:pt x="191" y="196"/>
                    </a:cubicBezTo>
                    <a:cubicBezTo>
                      <a:pt x="195" y="183"/>
                      <a:pt x="197" y="168"/>
                      <a:pt x="197" y="154"/>
                    </a:cubicBezTo>
                    <a:cubicBezTo>
                      <a:pt x="197" y="154"/>
                      <a:pt x="197" y="154"/>
                      <a:pt x="197" y="154"/>
                    </a:cubicBezTo>
                    <a:cubicBezTo>
                      <a:pt x="197" y="154"/>
                      <a:pt x="197" y="154"/>
                      <a:pt x="197" y="154"/>
                    </a:cubicBezTo>
                    <a:cubicBezTo>
                      <a:pt x="197" y="153"/>
                      <a:pt x="197" y="153"/>
                      <a:pt x="197" y="153"/>
                    </a:cubicBezTo>
                    <a:cubicBezTo>
                      <a:pt x="197" y="153"/>
                      <a:pt x="197" y="153"/>
                      <a:pt x="197" y="153"/>
                    </a:cubicBezTo>
                    <a:cubicBezTo>
                      <a:pt x="197" y="77"/>
                      <a:pt x="142" y="13"/>
                      <a:pt x="69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25"/>
              <p:cNvSpPr/>
              <p:nvPr/>
            </p:nvSpPr>
            <p:spPr>
              <a:xfrm>
                <a:off x="2088308" y="1652048"/>
                <a:ext cx="156928" cy="63853"/>
              </a:xfrm>
              <a:custGeom>
                <a:rect b="b" l="l" r="r" t="t"/>
                <a:pathLst>
                  <a:path extrusionOk="0" h="53" w="132">
                    <a:moveTo>
                      <a:pt x="40" y="0"/>
                    </a:moveTo>
                    <a:cubicBezTo>
                      <a:pt x="27" y="0"/>
                      <a:pt x="14" y="2"/>
                      <a:pt x="2" y="7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13"/>
                      <a:pt x="1" y="19"/>
                      <a:pt x="1" y="25"/>
                    </a:cubicBezTo>
                    <a:cubicBezTo>
                      <a:pt x="3" y="25"/>
                      <a:pt x="5" y="24"/>
                      <a:pt x="7" y="24"/>
                    </a:cubicBezTo>
                    <a:cubicBezTo>
                      <a:pt x="15" y="23"/>
                      <a:pt x="23" y="22"/>
                      <a:pt x="31" y="22"/>
                    </a:cubicBezTo>
                    <a:cubicBezTo>
                      <a:pt x="37" y="22"/>
                      <a:pt x="43" y="23"/>
                      <a:pt x="49" y="23"/>
                    </a:cubicBezTo>
                    <a:cubicBezTo>
                      <a:pt x="63" y="25"/>
                      <a:pt x="77" y="28"/>
                      <a:pt x="91" y="34"/>
                    </a:cubicBezTo>
                    <a:cubicBezTo>
                      <a:pt x="104" y="39"/>
                      <a:pt x="118" y="45"/>
                      <a:pt x="132" y="53"/>
                    </a:cubicBezTo>
                    <a:cubicBezTo>
                      <a:pt x="125" y="39"/>
                      <a:pt x="113" y="27"/>
                      <a:pt x="99" y="17"/>
                    </a:cubicBezTo>
                    <a:cubicBezTo>
                      <a:pt x="85" y="8"/>
                      <a:pt x="69" y="2"/>
                      <a:pt x="52" y="0"/>
                    </a:cubicBezTo>
                    <a:cubicBezTo>
                      <a:pt x="48" y="0"/>
                      <a:pt x="44" y="0"/>
                      <a:pt x="40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5"/>
              <p:cNvSpPr/>
              <p:nvPr/>
            </p:nvSpPr>
            <p:spPr>
              <a:xfrm>
                <a:off x="2086144" y="1505944"/>
                <a:ext cx="80087" cy="47619"/>
              </a:xfrm>
              <a:custGeom>
                <a:rect b="b" l="l" r="r" t="t"/>
                <a:pathLst>
                  <a:path extrusionOk="0" h="40" w="68">
                    <a:moveTo>
                      <a:pt x="41" y="0"/>
                    </a:move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26" y="0"/>
                      <a:pt x="13" y="2"/>
                      <a:pt x="1" y="5"/>
                    </a:cubicBezTo>
                    <a:cubicBezTo>
                      <a:pt x="0" y="17"/>
                      <a:pt x="0" y="28"/>
                      <a:pt x="0" y="40"/>
                    </a:cubicBezTo>
                    <a:cubicBezTo>
                      <a:pt x="19" y="23"/>
                      <a:pt x="44" y="11"/>
                      <a:pt x="68" y="2"/>
                    </a:cubicBezTo>
                    <a:cubicBezTo>
                      <a:pt x="59" y="1"/>
                      <a:pt x="50" y="0"/>
                      <a:pt x="41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25"/>
            <p:cNvGrpSpPr/>
            <p:nvPr/>
          </p:nvGrpSpPr>
          <p:grpSpPr>
            <a:xfrm>
              <a:off x="1937875" y="1495121"/>
              <a:ext cx="853901" cy="390695"/>
              <a:chOff x="1937875" y="1495121"/>
              <a:chExt cx="853901" cy="390695"/>
            </a:xfrm>
          </p:grpSpPr>
          <p:sp>
            <p:nvSpPr>
              <p:cNvPr id="949" name="Google Shape;949;p25"/>
              <p:cNvSpPr/>
              <p:nvPr/>
            </p:nvSpPr>
            <p:spPr>
              <a:xfrm>
                <a:off x="2401081" y="1495121"/>
                <a:ext cx="390695" cy="390695"/>
              </a:xfrm>
              <a:custGeom>
                <a:rect b="b" l="l" r="r" t="t"/>
                <a:pathLst>
                  <a:path extrusionOk="0" h="328" w="328">
                    <a:moveTo>
                      <a:pt x="319" y="164"/>
                    </a:moveTo>
                    <a:cubicBezTo>
                      <a:pt x="310" y="164"/>
                      <a:pt x="310" y="164"/>
                      <a:pt x="310" y="164"/>
                    </a:cubicBezTo>
                    <a:cubicBezTo>
                      <a:pt x="310" y="204"/>
                      <a:pt x="294" y="241"/>
                      <a:pt x="267" y="267"/>
                    </a:cubicBezTo>
                    <a:cubicBezTo>
                      <a:pt x="241" y="294"/>
                      <a:pt x="205" y="310"/>
                      <a:pt x="164" y="310"/>
                    </a:cubicBezTo>
                    <a:cubicBezTo>
                      <a:pt x="124" y="310"/>
                      <a:pt x="87" y="294"/>
                      <a:pt x="61" y="267"/>
                    </a:cubicBezTo>
                    <a:cubicBezTo>
                      <a:pt x="35" y="241"/>
                      <a:pt x="18" y="204"/>
                      <a:pt x="18" y="164"/>
                    </a:cubicBezTo>
                    <a:cubicBezTo>
                      <a:pt x="18" y="124"/>
                      <a:pt x="35" y="87"/>
                      <a:pt x="61" y="61"/>
                    </a:cubicBezTo>
                    <a:cubicBezTo>
                      <a:pt x="87" y="34"/>
                      <a:pt x="124" y="18"/>
                      <a:pt x="164" y="18"/>
                    </a:cubicBezTo>
                    <a:cubicBezTo>
                      <a:pt x="205" y="18"/>
                      <a:pt x="241" y="34"/>
                      <a:pt x="267" y="61"/>
                    </a:cubicBezTo>
                    <a:cubicBezTo>
                      <a:pt x="294" y="87"/>
                      <a:pt x="310" y="124"/>
                      <a:pt x="310" y="164"/>
                    </a:cubicBezTo>
                    <a:cubicBezTo>
                      <a:pt x="319" y="164"/>
                      <a:pt x="319" y="164"/>
                      <a:pt x="319" y="164"/>
                    </a:cubicBezTo>
                    <a:cubicBezTo>
                      <a:pt x="328" y="164"/>
                      <a:pt x="328" y="164"/>
                      <a:pt x="328" y="164"/>
                    </a:cubicBezTo>
                    <a:cubicBezTo>
                      <a:pt x="328" y="73"/>
                      <a:pt x="255" y="0"/>
                      <a:pt x="164" y="0"/>
                    </a:cubicBezTo>
                    <a:cubicBezTo>
                      <a:pt x="73" y="0"/>
                      <a:pt x="0" y="73"/>
                      <a:pt x="0" y="164"/>
                    </a:cubicBezTo>
                    <a:cubicBezTo>
                      <a:pt x="0" y="255"/>
                      <a:pt x="73" y="328"/>
                      <a:pt x="164" y="328"/>
                    </a:cubicBezTo>
                    <a:cubicBezTo>
                      <a:pt x="255" y="328"/>
                      <a:pt x="328" y="255"/>
                      <a:pt x="328" y="164"/>
                    </a:cubicBezTo>
                    <a:lnTo>
                      <a:pt x="319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25"/>
              <p:cNvSpPr/>
              <p:nvPr/>
            </p:nvSpPr>
            <p:spPr>
              <a:xfrm>
                <a:off x="1937875" y="1495121"/>
                <a:ext cx="391777" cy="390695"/>
              </a:xfrm>
              <a:custGeom>
                <a:rect b="b" l="l" r="r" t="t"/>
                <a:pathLst>
                  <a:path extrusionOk="0" h="328" w="329">
                    <a:moveTo>
                      <a:pt x="10" y="164"/>
                    </a:moveTo>
                    <a:cubicBezTo>
                      <a:pt x="0" y="164"/>
                      <a:pt x="0" y="164"/>
                      <a:pt x="0" y="164"/>
                    </a:cubicBezTo>
                    <a:cubicBezTo>
                      <a:pt x="0" y="255"/>
                      <a:pt x="74" y="328"/>
                      <a:pt x="165" y="328"/>
                    </a:cubicBezTo>
                    <a:cubicBezTo>
                      <a:pt x="256" y="328"/>
                      <a:pt x="329" y="255"/>
                      <a:pt x="329" y="164"/>
                    </a:cubicBezTo>
                    <a:cubicBezTo>
                      <a:pt x="329" y="73"/>
                      <a:pt x="256" y="0"/>
                      <a:pt x="165" y="0"/>
                    </a:cubicBezTo>
                    <a:cubicBezTo>
                      <a:pt x="74" y="0"/>
                      <a:pt x="0" y="73"/>
                      <a:pt x="0" y="164"/>
                    </a:cubicBezTo>
                    <a:cubicBezTo>
                      <a:pt x="10" y="164"/>
                      <a:pt x="10" y="164"/>
                      <a:pt x="10" y="164"/>
                    </a:cubicBezTo>
                    <a:cubicBezTo>
                      <a:pt x="19" y="164"/>
                      <a:pt x="19" y="164"/>
                      <a:pt x="19" y="164"/>
                    </a:cubicBezTo>
                    <a:cubicBezTo>
                      <a:pt x="19" y="124"/>
                      <a:pt x="35" y="87"/>
                      <a:pt x="62" y="61"/>
                    </a:cubicBezTo>
                    <a:cubicBezTo>
                      <a:pt x="88" y="34"/>
                      <a:pt x="124" y="18"/>
                      <a:pt x="165" y="18"/>
                    </a:cubicBezTo>
                    <a:cubicBezTo>
                      <a:pt x="205" y="18"/>
                      <a:pt x="242" y="34"/>
                      <a:pt x="268" y="61"/>
                    </a:cubicBezTo>
                    <a:cubicBezTo>
                      <a:pt x="294" y="87"/>
                      <a:pt x="311" y="124"/>
                      <a:pt x="311" y="164"/>
                    </a:cubicBezTo>
                    <a:cubicBezTo>
                      <a:pt x="311" y="204"/>
                      <a:pt x="294" y="241"/>
                      <a:pt x="268" y="267"/>
                    </a:cubicBezTo>
                    <a:cubicBezTo>
                      <a:pt x="242" y="294"/>
                      <a:pt x="205" y="310"/>
                      <a:pt x="165" y="310"/>
                    </a:cubicBezTo>
                    <a:cubicBezTo>
                      <a:pt x="124" y="310"/>
                      <a:pt x="88" y="294"/>
                      <a:pt x="62" y="267"/>
                    </a:cubicBezTo>
                    <a:cubicBezTo>
                      <a:pt x="35" y="241"/>
                      <a:pt x="19" y="204"/>
                      <a:pt x="19" y="164"/>
                    </a:cubicBezTo>
                    <a:lnTo>
                      <a:pt x="10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5"/>
              <p:cNvSpPr/>
              <p:nvPr/>
            </p:nvSpPr>
            <p:spPr>
              <a:xfrm>
                <a:off x="2314500" y="1669364"/>
                <a:ext cx="103897" cy="31386"/>
              </a:xfrm>
              <a:custGeom>
                <a:rect b="b" l="l" r="r" t="t"/>
                <a:pathLst>
                  <a:path extrusionOk="0" h="26" w="87">
                    <a:moveTo>
                      <a:pt x="8" y="26"/>
                    </a:moveTo>
                    <a:cubicBezTo>
                      <a:pt x="6" y="22"/>
                      <a:pt x="6" y="22"/>
                      <a:pt x="6" y="22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25"/>
                      <a:pt x="26" y="18"/>
                      <a:pt x="45" y="18"/>
                    </a:cubicBezTo>
                    <a:cubicBezTo>
                      <a:pt x="56" y="18"/>
                      <a:pt x="67" y="20"/>
                      <a:pt x="77" y="2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73" y="2"/>
                      <a:pt x="58" y="0"/>
                      <a:pt x="45" y="0"/>
                    </a:cubicBezTo>
                    <a:cubicBezTo>
                      <a:pt x="33" y="0"/>
                      <a:pt x="21" y="2"/>
                      <a:pt x="13" y="5"/>
                    </a:cubicBezTo>
                    <a:cubicBezTo>
                      <a:pt x="5" y="7"/>
                      <a:pt x="0" y="10"/>
                      <a:pt x="0" y="10"/>
                    </a:cubicBezTo>
                    <a:cubicBezTo>
                      <a:pt x="8" y="26"/>
                      <a:pt x="8" y="26"/>
                      <a:pt x="8" y="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2" name="Google Shape;952;p25"/>
            <p:cNvSpPr/>
            <p:nvPr/>
          </p:nvSpPr>
          <p:spPr>
            <a:xfrm>
              <a:off x="2139175" y="871743"/>
              <a:ext cx="809528" cy="353898"/>
            </a:xfrm>
            <a:custGeom>
              <a:rect b="b" l="l" r="r" t="t"/>
              <a:pathLst>
                <a:path extrusionOk="0" h="297" w="679">
                  <a:moveTo>
                    <a:pt x="579" y="296"/>
                  </a:moveTo>
                  <a:cubicBezTo>
                    <a:pt x="579" y="296"/>
                    <a:pt x="579" y="296"/>
                    <a:pt x="579" y="296"/>
                  </a:cubicBezTo>
                  <a:cubicBezTo>
                    <a:pt x="579" y="296"/>
                    <a:pt x="579" y="296"/>
                    <a:pt x="579" y="296"/>
                  </a:cubicBezTo>
                  <a:moveTo>
                    <a:pt x="579" y="295"/>
                  </a:move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moveTo>
                    <a:pt x="578" y="295"/>
                  </a:moveTo>
                  <a:cubicBezTo>
                    <a:pt x="578" y="295"/>
                    <a:pt x="578" y="295"/>
                    <a:pt x="578" y="295"/>
                  </a:cubicBezTo>
                  <a:cubicBezTo>
                    <a:pt x="578" y="295"/>
                    <a:pt x="578" y="295"/>
                    <a:pt x="578" y="295"/>
                  </a:cubicBezTo>
                  <a:moveTo>
                    <a:pt x="678" y="261"/>
                  </a:moveTo>
                  <a:cubicBezTo>
                    <a:pt x="679" y="279"/>
                    <a:pt x="648" y="297"/>
                    <a:pt x="606" y="297"/>
                  </a:cubicBezTo>
                  <a:cubicBezTo>
                    <a:pt x="603" y="297"/>
                    <a:pt x="599" y="297"/>
                    <a:pt x="596" y="297"/>
                  </a:cubicBezTo>
                  <a:cubicBezTo>
                    <a:pt x="599" y="297"/>
                    <a:pt x="603" y="297"/>
                    <a:pt x="606" y="297"/>
                  </a:cubicBezTo>
                  <a:cubicBezTo>
                    <a:pt x="648" y="297"/>
                    <a:pt x="679" y="279"/>
                    <a:pt x="678" y="261"/>
                  </a:cubicBezTo>
                  <a:moveTo>
                    <a:pt x="504" y="103"/>
                  </a:moveTo>
                  <a:cubicBezTo>
                    <a:pt x="497" y="113"/>
                    <a:pt x="491" y="130"/>
                    <a:pt x="487" y="149"/>
                  </a:cubicBezTo>
                  <a:cubicBezTo>
                    <a:pt x="491" y="130"/>
                    <a:pt x="497" y="113"/>
                    <a:pt x="504" y="103"/>
                  </a:cubicBezTo>
                  <a:moveTo>
                    <a:pt x="504" y="103"/>
                  </a:moveTo>
                  <a:cubicBezTo>
                    <a:pt x="504" y="103"/>
                    <a:pt x="504" y="103"/>
                    <a:pt x="504" y="103"/>
                  </a:cubicBezTo>
                  <a:cubicBezTo>
                    <a:pt x="504" y="103"/>
                    <a:pt x="504" y="103"/>
                    <a:pt x="504" y="103"/>
                  </a:cubicBezTo>
                  <a:moveTo>
                    <a:pt x="505" y="102"/>
                  </a:moveTo>
                  <a:cubicBezTo>
                    <a:pt x="505" y="102"/>
                    <a:pt x="505" y="102"/>
                    <a:pt x="505" y="102"/>
                  </a:cubicBezTo>
                  <a:cubicBezTo>
                    <a:pt x="505" y="102"/>
                    <a:pt x="505" y="102"/>
                    <a:pt x="505" y="102"/>
                  </a:cubicBezTo>
                  <a:moveTo>
                    <a:pt x="126" y="0"/>
                  </a:moveTo>
                  <a:cubicBezTo>
                    <a:pt x="92" y="0"/>
                    <a:pt x="62" y="4"/>
                    <a:pt x="38" y="13"/>
                  </a:cubicBezTo>
                  <a:cubicBezTo>
                    <a:pt x="10" y="23"/>
                    <a:pt x="0" y="33"/>
                    <a:pt x="0" y="42"/>
                  </a:cubicBezTo>
                  <a:cubicBezTo>
                    <a:pt x="0" y="33"/>
                    <a:pt x="10" y="23"/>
                    <a:pt x="38" y="13"/>
                  </a:cubicBezTo>
                  <a:cubicBezTo>
                    <a:pt x="62" y="4"/>
                    <a:pt x="92" y="0"/>
                    <a:pt x="126" y="0"/>
                  </a:cubicBezTo>
                  <a:cubicBezTo>
                    <a:pt x="228" y="0"/>
                    <a:pt x="366" y="44"/>
                    <a:pt x="484" y="160"/>
                  </a:cubicBezTo>
                  <a:cubicBezTo>
                    <a:pt x="485" y="159"/>
                    <a:pt x="485" y="158"/>
                    <a:pt x="485" y="157"/>
                  </a:cubicBezTo>
                  <a:cubicBezTo>
                    <a:pt x="485" y="158"/>
                    <a:pt x="485" y="159"/>
                    <a:pt x="484" y="160"/>
                  </a:cubicBezTo>
                  <a:cubicBezTo>
                    <a:pt x="366" y="44"/>
                    <a:pt x="228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1863199" y="871743"/>
              <a:ext cx="1085504" cy="507578"/>
            </a:xfrm>
            <a:custGeom>
              <a:rect b="b" l="l" r="r" t="t"/>
              <a:pathLst>
                <a:path extrusionOk="0" h="426" w="911">
                  <a:moveTo>
                    <a:pt x="358" y="0"/>
                  </a:moveTo>
                  <a:cubicBezTo>
                    <a:pt x="324" y="0"/>
                    <a:pt x="294" y="4"/>
                    <a:pt x="270" y="13"/>
                  </a:cubicBezTo>
                  <a:cubicBezTo>
                    <a:pt x="242" y="23"/>
                    <a:pt x="232" y="33"/>
                    <a:pt x="232" y="42"/>
                  </a:cubicBezTo>
                  <a:cubicBezTo>
                    <a:pt x="232" y="65"/>
                    <a:pt x="295" y="84"/>
                    <a:pt x="295" y="84"/>
                  </a:cubicBezTo>
                  <a:cubicBezTo>
                    <a:pt x="295" y="84"/>
                    <a:pt x="295" y="84"/>
                    <a:pt x="295" y="84"/>
                  </a:cubicBezTo>
                  <a:cubicBezTo>
                    <a:pt x="295" y="84"/>
                    <a:pt x="295" y="84"/>
                    <a:pt x="295" y="84"/>
                  </a:cubicBezTo>
                  <a:cubicBezTo>
                    <a:pt x="295" y="84"/>
                    <a:pt x="295" y="84"/>
                    <a:pt x="295" y="84"/>
                  </a:cubicBezTo>
                  <a:cubicBezTo>
                    <a:pt x="295" y="84"/>
                    <a:pt x="239" y="90"/>
                    <a:pt x="173" y="117"/>
                  </a:cubicBezTo>
                  <a:cubicBezTo>
                    <a:pt x="171" y="118"/>
                    <a:pt x="0" y="283"/>
                    <a:pt x="120" y="283"/>
                  </a:cubicBezTo>
                  <a:cubicBezTo>
                    <a:pt x="127" y="283"/>
                    <a:pt x="135" y="282"/>
                    <a:pt x="144" y="281"/>
                  </a:cubicBezTo>
                  <a:cubicBezTo>
                    <a:pt x="298" y="261"/>
                    <a:pt x="429" y="160"/>
                    <a:pt x="445" y="148"/>
                  </a:cubicBezTo>
                  <a:cubicBezTo>
                    <a:pt x="432" y="159"/>
                    <a:pt x="335" y="238"/>
                    <a:pt x="329" y="277"/>
                  </a:cubicBezTo>
                  <a:cubicBezTo>
                    <a:pt x="329" y="283"/>
                    <a:pt x="333" y="285"/>
                    <a:pt x="340" y="285"/>
                  </a:cubicBezTo>
                  <a:cubicBezTo>
                    <a:pt x="393" y="285"/>
                    <a:pt x="616" y="174"/>
                    <a:pt x="616" y="174"/>
                  </a:cubicBezTo>
                  <a:cubicBezTo>
                    <a:pt x="616" y="174"/>
                    <a:pt x="517" y="256"/>
                    <a:pt x="534" y="314"/>
                  </a:cubicBezTo>
                  <a:cubicBezTo>
                    <a:pt x="537" y="323"/>
                    <a:pt x="545" y="328"/>
                    <a:pt x="556" y="328"/>
                  </a:cubicBezTo>
                  <a:cubicBezTo>
                    <a:pt x="609" y="328"/>
                    <a:pt x="737" y="229"/>
                    <a:pt x="737" y="229"/>
                  </a:cubicBezTo>
                  <a:cubicBezTo>
                    <a:pt x="737" y="229"/>
                    <a:pt x="720" y="383"/>
                    <a:pt x="836" y="426"/>
                  </a:cubicBezTo>
                  <a:cubicBezTo>
                    <a:pt x="835" y="379"/>
                    <a:pt x="828" y="334"/>
                    <a:pt x="811" y="296"/>
                  </a:cubicBezTo>
                  <a:cubicBezTo>
                    <a:pt x="811" y="296"/>
                    <a:pt x="811" y="296"/>
                    <a:pt x="811" y="296"/>
                  </a:cubicBezTo>
                  <a:cubicBezTo>
                    <a:pt x="811" y="296"/>
                    <a:pt x="811" y="296"/>
                    <a:pt x="811" y="295"/>
                  </a:cubicBezTo>
                  <a:cubicBezTo>
                    <a:pt x="811" y="295"/>
                    <a:pt x="811" y="295"/>
                    <a:pt x="811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6" y="296"/>
                    <a:pt x="822" y="296"/>
                    <a:pt x="828" y="297"/>
                  </a:cubicBezTo>
                  <a:cubicBezTo>
                    <a:pt x="831" y="297"/>
                    <a:pt x="835" y="297"/>
                    <a:pt x="838" y="297"/>
                  </a:cubicBezTo>
                  <a:cubicBezTo>
                    <a:pt x="880" y="297"/>
                    <a:pt x="911" y="279"/>
                    <a:pt x="910" y="261"/>
                  </a:cubicBezTo>
                  <a:cubicBezTo>
                    <a:pt x="909" y="243"/>
                    <a:pt x="878" y="224"/>
                    <a:pt x="797" y="222"/>
                  </a:cubicBezTo>
                  <a:cubicBezTo>
                    <a:pt x="786" y="125"/>
                    <a:pt x="769" y="90"/>
                    <a:pt x="753" y="90"/>
                  </a:cubicBezTo>
                  <a:cubicBezTo>
                    <a:pt x="747" y="90"/>
                    <a:pt x="742" y="95"/>
                    <a:pt x="737" y="102"/>
                  </a:cubicBezTo>
                  <a:cubicBezTo>
                    <a:pt x="737" y="102"/>
                    <a:pt x="737" y="102"/>
                    <a:pt x="737" y="102"/>
                  </a:cubicBezTo>
                  <a:cubicBezTo>
                    <a:pt x="736" y="102"/>
                    <a:pt x="736" y="102"/>
                    <a:pt x="736" y="103"/>
                  </a:cubicBezTo>
                  <a:cubicBezTo>
                    <a:pt x="736" y="103"/>
                    <a:pt x="736" y="103"/>
                    <a:pt x="736" y="103"/>
                  </a:cubicBezTo>
                  <a:cubicBezTo>
                    <a:pt x="736" y="103"/>
                    <a:pt x="736" y="103"/>
                    <a:pt x="736" y="103"/>
                  </a:cubicBezTo>
                  <a:cubicBezTo>
                    <a:pt x="729" y="113"/>
                    <a:pt x="723" y="130"/>
                    <a:pt x="719" y="149"/>
                  </a:cubicBezTo>
                  <a:cubicBezTo>
                    <a:pt x="718" y="151"/>
                    <a:pt x="718" y="154"/>
                    <a:pt x="717" y="157"/>
                  </a:cubicBezTo>
                  <a:cubicBezTo>
                    <a:pt x="717" y="158"/>
                    <a:pt x="717" y="159"/>
                    <a:pt x="716" y="160"/>
                  </a:cubicBezTo>
                  <a:cubicBezTo>
                    <a:pt x="598" y="44"/>
                    <a:pt x="460" y="0"/>
                    <a:pt x="358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2423808" y="2453999"/>
              <a:ext cx="445890" cy="332253"/>
            </a:xfrm>
            <a:custGeom>
              <a:rect b="b" l="l" r="r" t="t"/>
              <a:pathLst>
                <a:path extrusionOk="0" h="307" w="412">
                  <a:moveTo>
                    <a:pt x="109" y="0"/>
                  </a:moveTo>
                  <a:lnTo>
                    <a:pt x="103" y="39"/>
                  </a:lnTo>
                  <a:lnTo>
                    <a:pt x="68" y="44"/>
                  </a:lnTo>
                  <a:lnTo>
                    <a:pt x="68" y="62"/>
                  </a:lnTo>
                  <a:lnTo>
                    <a:pt x="2" y="62"/>
                  </a:lnTo>
                  <a:lnTo>
                    <a:pt x="0" y="75"/>
                  </a:lnTo>
                  <a:lnTo>
                    <a:pt x="343" y="307"/>
                  </a:lnTo>
                  <a:lnTo>
                    <a:pt x="412" y="20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2423808" y="2453999"/>
              <a:ext cx="445890" cy="332253"/>
            </a:xfrm>
            <a:custGeom>
              <a:rect b="b" l="l" r="r" t="t"/>
              <a:pathLst>
                <a:path extrusionOk="0" h="307" w="412">
                  <a:moveTo>
                    <a:pt x="109" y="0"/>
                  </a:moveTo>
                  <a:lnTo>
                    <a:pt x="103" y="39"/>
                  </a:lnTo>
                  <a:lnTo>
                    <a:pt x="68" y="44"/>
                  </a:lnTo>
                  <a:lnTo>
                    <a:pt x="68" y="62"/>
                  </a:lnTo>
                  <a:lnTo>
                    <a:pt x="2" y="62"/>
                  </a:lnTo>
                  <a:lnTo>
                    <a:pt x="0" y="75"/>
                  </a:lnTo>
                  <a:lnTo>
                    <a:pt x="343" y="307"/>
                  </a:lnTo>
                  <a:lnTo>
                    <a:pt x="412" y="205"/>
                  </a:lnTo>
                  <a:lnTo>
                    <a:pt x="1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2554761" y="2513523"/>
              <a:ext cx="330088" cy="282469"/>
            </a:xfrm>
            <a:custGeom>
              <a:rect b="b" l="l" r="r" t="t"/>
              <a:pathLst>
                <a:path extrusionOk="0" h="237" w="277">
                  <a:moveTo>
                    <a:pt x="262" y="135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14" y="237"/>
                    <a:pt x="237" y="223"/>
                    <a:pt x="255" y="197"/>
                  </a:cubicBezTo>
                  <a:cubicBezTo>
                    <a:pt x="272" y="171"/>
                    <a:pt x="277" y="144"/>
                    <a:pt x="265" y="136"/>
                  </a:cubicBezTo>
                  <a:cubicBezTo>
                    <a:pt x="264" y="135"/>
                    <a:pt x="263" y="135"/>
                    <a:pt x="262" y="1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2541774" y="2502701"/>
              <a:ext cx="102815" cy="129871"/>
            </a:xfrm>
            <a:custGeom>
              <a:rect b="b" l="l" r="r" t="t"/>
              <a:pathLst>
                <a:path extrusionOk="0" h="109" w="86">
                  <a:moveTo>
                    <a:pt x="74" y="8"/>
                  </a:moveTo>
                  <a:cubicBezTo>
                    <a:pt x="86" y="16"/>
                    <a:pt x="81" y="43"/>
                    <a:pt x="64" y="69"/>
                  </a:cubicBezTo>
                  <a:cubicBezTo>
                    <a:pt x="46" y="95"/>
                    <a:pt x="23" y="109"/>
                    <a:pt x="11" y="102"/>
                  </a:cubicBezTo>
                  <a:cubicBezTo>
                    <a:pt x="0" y="94"/>
                    <a:pt x="5" y="67"/>
                    <a:pt x="22" y="41"/>
                  </a:cubicBezTo>
                  <a:cubicBezTo>
                    <a:pt x="39" y="15"/>
                    <a:pt x="63" y="0"/>
                    <a:pt x="74" y="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2620778" y="2649887"/>
              <a:ext cx="47619" cy="31386"/>
            </a:xfrm>
            <a:custGeom>
              <a:rect b="b" l="l" r="r" t="t"/>
              <a:pathLst>
                <a:path extrusionOk="0" h="26" w="40">
                  <a:moveTo>
                    <a:pt x="26" y="2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8" y="15"/>
                    <a:pt x="40" y="10"/>
                    <a:pt x="38" y="6"/>
                  </a:cubicBezTo>
                  <a:cubicBezTo>
                    <a:pt x="36" y="2"/>
                    <a:pt x="30" y="0"/>
                    <a:pt x="26" y="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2724675" y="2579541"/>
              <a:ext cx="23810" cy="35715"/>
            </a:xfrm>
            <a:custGeom>
              <a:rect b="b" l="l" r="r" t="t"/>
              <a:pathLst>
                <a:path extrusionOk="0" h="30" w="20">
                  <a:moveTo>
                    <a:pt x="0" y="19"/>
                  </a:moveTo>
                  <a:cubicBezTo>
                    <a:pt x="0" y="24"/>
                    <a:pt x="2" y="29"/>
                    <a:pt x="7" y="29"/>
                  </a:cubicBezTo>
                  <a:cubicBezTo>
                    <a:pt x="12" y="30"/>
                    <a:pt x="16" y="28"/>
                    <a:pt x="17" y="23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C854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2773377" y="2634736"/>
              <a:ext cx="57360" cy="35715"/>
            </a:xfrm>
            <a:custGeom>
              <a:rect b="b" l="l" r="r" t="t"/>
              <a:pathLst>
                <a:path extrusionOk="0" h="30" w="48">
                  <a:moveTo>
                    <a:pt x="6" y="13"/>
                  </a:moveTo>
                  <a:cubicBezTo>
                    <a:pt x="2" y="15"/>
                    <a:pt x="0" y="20"/>
                    <a:pt x="2" y="24"/>
                  </a:cubicBezTo>
                  <a:cubicBezTo>
                    <a:pt x="4" y="28"/>
                    <a:pt x="10" y="30"/>
                    <a:pt x="14" y="28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2643506" y="2548155"/>
              <a:ext cx="25974" cy="67100"/>
            </a:xfrm>
            <a:custGeom>
              <a:rect b="b" l="l" r="r" t="t"/>
              <a:pathLst>
                <a:path extrusionOk="0" h="57" w="22">
                  <a:moveTo>
                    <a:pt x="22" y="10"/>
                  </a:moveTo>
                  <a:cubicBezTo>
                    <a:pt x="17" y="49"/>
                    <a:pt x="17" y="49"/>
                    <a:pt x="17" y="49"/>
                  </a:cubicBezTo>
                  <a:cubicBezTo>
                    <a:pt x="17" y="53"/>
                    <a:pt x="12" y="57"/>
                    <a:pt x="8" y="56"/>
                  </a:cubicBezTo>
                  <a:cubicBezTo>
                    <a:pt x="3" y="56"/>
                    <a:pt x="0" y="51"/>
                    <a:pt x="0" y="4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3"/>
                    <a:pt x="10" y="0"/>
                    <a:pt x="14" y="0"/>
                  </a:cubicBezTo>
                  <a:cubicBezTo>
                    <a:pt x="19" y="1"/>
                    <a:pt x="22" y="5"/>
                    <a:pt x="22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2683549" y="2630407"/>
              <a:ext cx="53031" cy="59524"/>
            </a:xfrm>
            <a:custGeom>
              <a:rect b="b" l="l" r="r" t="t"/>
              <a:pathLst>
                <a:path extrusionOk="0" h="50" w="44">
                  <a:moveTo>
                    <a:pt x="16" y="5"/>
                  </a:moveTo>
                  <a:cubicBezTo>
                    <a:pt x="41" y="35"/>
                    <a:pt x="41" y="35"/>
                    <a:pt x="41" y="35"/>
                  </a:cubicBezTo>
                  <a:cubicBezTo>
                    <a:pt x="44" y="39"/>
                    <a:pt x="43" y="44"/>
                    <a:pt x="40" y="47"/>
                  </a:cubicBezTo>
                  <a:cubicBezTo>
                    <a:pt x="36" y="50"/>
                    <a:pt x="31" y="49"/>
                    <a:pt x="28" y="4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1" y="6"/>
                    <a:pt x="4" y="3"/>
                  </a:cubicBezTo>
                  <a:cubicBezTo>
                    <a:pt x="8" y="0"/>
                    <a:pt x="13" y="1"/>
                    <a:pt x="16" y="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2800433" y="2751619"/>
              <a:ext cx="44373" cy="28139"/>
            </a:xfrm>
            <a:custGeom>
              <a:rect b="b" l="l" r="r" t="t"/>
              <a:pathLst>
                <a:path extrusionOk="0" h="24" w="37">
                  <a:moveTo>
                    <a:pt x="13" y="1"/>
                  </a:moveTo>
                  <a:cubicBezTo>
                    <a:pt x="8" y="0"/>
                    <a:pt x="3" y="2"/>
                    <a:pt x="2" y="6"/>
                  </a:cubicBezTo>
                  <a:cubicBezTo>
                    <a:pt x="0" y="10"/>
                    <a:pt x="2" y="15"/>
                    <a:pt x="6" y="1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7" y="21"/>
                    <a:pt x="32" y="16"/>
                    <a:pt x="37" y="11"/>
                  </a:cubicBezTo>
                  <a:cubicBezTo>
                    <a:pt x="13" y="1"/>
                    <a:pt x="13" y="1"/>
                    <a:pt x="13" y="1"/>
                  </a:cubicBezTo>
                </a:path>
              </a:pathLst>
            </a:custGeom>
            <a:solidFill>
              <a:srgbClr val="C854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2726840" y="2711576"/>
              <a:ext cx="67100" cy="20563"/>
            </a:xfrm>
            <a:custGeom>
              <a:rect b="b" l="l" r="r" t="t"/>
              <a:pathLst>
                <a:path extrusionOk="0" h="18" w="56">
                  <a:moveTo>
                    <a:pt x="9" y="0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52" y="1"/>
                    <a:pt x="56" y="5"/>
                    <a:pt x="56" y="9"/>
                  </a:cubicBezTo>
                  <a:cubicBezTo>
                    <a:pt x="56" y="14"/>
                    <a:pt x="52" y="18"/>
                    <a:pt x="48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2842641" y="2683438"/>
              <a:ext cx="31386" cy="55195"/>
            </a:xfrm>
            <a:custGeom>
              <a:rect b="b" l="l" r="r" t="t"/>
              <a:pathLst>
                <a:path extrusionOk="0" h="46" w="27">
                  <a:moveTo>
                    <a:pt x="6" y="2"/>
                  </a:moveTo>
                  <a:cubicBezTo>
                    <a:pt x="2" y="4"/>
                    <a:pt x="0" y="9"/>
                    <a:pt x="2" y="13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22" y="39"/>
                    <a:pt x="25" y="33"/>
                    <a:pt x="27" y="2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1"/>
                    <a:pt x="10" y="0"/>
                    <a:pt x="6" y="2"/>
                  </a:cubicBezTo>
                  <a:close/>
                </a:path>
              </a:pathLst>
            </a:custGeom>
            <a:solidFill>
              <a:srgbClr val="C854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2425972" y="2453999"/>
              <a:ext cx="115802" cy="67100"/>
            </a:xfrm>
            <a:custGeom>
              <a:rect b="b" l="l" r="r" t="t"/>
              <a:pathLst>
                <a:path extrusionOk="0" h="62" w="107">
                  <a:moveTo>
                    <a:pt x="107" y="0"/>
                  </a:moveTo>
                  <a:lnTo>
                    <a:pt x="60" y="5"/>
                  </a:lnTo>
                  <a:lnTo>
                    <a:pt x="47" y="30"/>
                  </a:lnTo>
                  <a:lnTo>
                    <a:pt x="10" y="39"/>
                  </a:lnTo>
                  <a:lnTo>
                    <a:pt x="0" y="62"/>
                  </a:lnTo>
                  <a:lnTo>
                    <a:pt x="66" y="62"/>
                  </a:lnTo>
                  <a:lnTo>
                    <a:pt x="66" y="44"/>
                  </a:lnTo>
                  <a:lnTo>
                    <a:pt x="101" y="39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2425972" y="2453999"/>
              <a:ext cx="115802" cy="67100"/>
            </a:xfrm>
            <a:custGeom>
              <a:rect b="b" l="l" r="r" t="t"/>
              <a:pathLst>
                <a:path extrusionOk="0" h="62" w="107">
                  <a:moveTo>
                    <a:pt x="107" y="0"/>
                  </a:moveTo>
                  <a:lnTo>
                    <a:pt x="60" y="5"/>
                  </a:lnTo>
                  <a:lnTo>
                    <a:pt x="47" y="30"/>
                  </a:lnTo>
                  <a:lnTo>
                    <a:pt x="10" y="39"/>
                  </a:lnTo>
                  <a:lnTo>
                    <a:pt x="0" y="62"/>
                  </a:lnTo>
                  <a:lnTo>
                    <a:pt x="66" y="62"/>
                  </a:lnTo>
                  <a:lnTo>
                    <a:pt x="66" y="44"/>
                  </a:lnTo>
                  <a:lnTo>
                    <a:pt x="101" y="39"/>
                  </a:lnTo>
                  <a:lnTo>
                    <a:pt x="10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2420020" y="2520562"/>
              <a:ext cx="134200" cy="101732"/>
            </a:xfrm>
            <a:custGeom>
              <a:rect b="b" l="l" r="r" t="t"/>
              <a:pathLst>
                <a:path extrusionOk="0" h="85" w="112">
                  <a:moveTo>
                    <a:pt x="5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1" y="79"/>
                    <a:pt x="102" y="60"/>
                    <a:pt x="112" y="4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2550974" y="2599566"/>
              <a:ext cx="254331" cy="172079"/>
            </a:xfrm>
            <a:custGeom>
              <a:rect b="b" l="l" r="r" t="t"/>
              <a:pathLst>
                <a:path extrusionOk="0" h="144" w="213">
                  <a:moveTo>
                    <a:pt x="42" y="0"/>
                  </a:moveTo>
                  <a:cubicBezTo>
                    <a:pt x="30" y="14"/>
                    <a:pt x="17" y="22"/>
                    <a:pt x="8" y="22"/>
                  </a:cubicBezTo>
                  <a:cubicBezTo>
                    <a:pt x="5" y="22"/>
                    <a:pt x="2" y="21"/>
                    <a:pt x="0" y="2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28" y="32"/>
                    <a:pt x="45" y="41"/>
                    <a:pt x="62" y="53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2" y="43"/>
                    <a:pt x="84" y="43"/>
                    <a:pt x="85" y="43"/>
                  </a:cubicBezTo>
                  <a:cubicBezTo>
                    <a:pt x="88" y="43"/>
                    <a:pt x="91" y="45"/>
                    <a:pt x="93" y="48"/>
                  </a:cubicBezTo>
                  <a:cubicBezTo>
                    <a:pt x="95" y="52"/>
                    <a:pt x="93" y="57"/>
                    <a:pt x="89" y="59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89" y="74"/>
                    <a:pt x="101" y="84"/>
                    <a:pt x="112" y="95"/>
                  </a:cubicBezTo>
                  <a:cubicBezTo>
                    <a:pt x="164" y="131"/>
                    <a:pt x="164" y="131"/>
                    <a:pt x="164" y="131"/>
                  </a:cubicBezTo>
                  <a:cubicBezTo>
                    <a:pt x="180" y="137"/>
                    <a:pt x="196" y="142"/>
                    <a:pt x="213" y="14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09" y="143"/>
                    <a:pt x="207" y="139"/>
                    <a:pt x="207" y="136"/>
                  </a:cubicBezTo>
                  <a:cubicBezTo>
                    <a:pt x="206" y="135"/>
                    <a:pt x="205" y="135"/>
                    <a:pt x="204" y="134"/>
                  </a:cubicBezTo>
                  <a:cubicBezTo>
                    <a:pt x="196" y="128"/>
                    <a:pt x="191" y="120"/>
                    <a:pt x="188" y="111"/>
                  </a:cubicBezTo>
                  <a:cubicBezTo>
                    <a:pt x="152" y="110"/>
                    <a:pt x="152" y="110"/>
                    <a:pt x="152" y="110"/>
                  </a:cubicBezTo>
                  <a:cubicBezTo>
                    <a:pt x="148" y="110"/>
                    <a:pt x="144" y="106"/>
                    <a:pt x="144" y="102"/>
                  </a:cubicBezTo>
                  <a:cubicBezTo>
                    <a:pt x="144" y="97"/>
                    <a:pt x="148" y="93"/>
                    <a:pt x="152" y="93"/>
                  </a:cubicBezTo>
                  <a:cubicBezTo>
                    <a:pt x="152" y="93"/>
                    <a:pt x="153" y="93"/>
                    <a:pt x="153" y="93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8" y="71"/>
                    <a:pt x="148" y="72"/>
                    <a:pt x="148" y="72"/>
                  </a:cubicBezTo>
                  <a:cubicBezTo>
                    <a:pt x="146" y="73"/>
                    <a:pt x="144" y="74"/>
                    <a:pt x="142" y="74"/>
                  </a:cubicBezTo>
                  <a:cubicBezTo>
                    <a:pt x="140" y="74"/>
                    <a:pt x="137" y="73"/>
                    <a:pt x="136" y="71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2540151" y="2568181"/>
              <a:ext cx="61689" cy="57360"/>
            </a:xfrm>
            <a:custGeom>
              <a:rect b="b" l="l" r="r" t="t"/>
              <a:pathLst>
                <a:path extrusionOk="0" h="48" w="51">
                  <a:moveTo>
                    <a:pt x="11" y="0"/>
                  </a:moveTo>
                  <a:cubicBezTo>
                    <a:pt x="1" y="20"/>
                    <a:pt x="0" y="39"/>
                    <a:pt x="9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1" y="47"/>
                    <a:pt x="14" y="48"/>
                    <a:pt x="17" y="48"/>
                  </a:cubicBezTo>
                  <a:cubicBezTo>
                    <a:pt x="26" y="48"/>
                    <a:pt x="39" y="40"/>
                    <a:pt x="51" y="2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2625649" y="2650432"/>
              <a:ext cx="38961" cy="27057"/>
            </a:xfrm>
            <a:custGeom>
              <a:rect b="b" l="l" r="r" t="t"/>
              <a:pathLst>
                <a:path extrusionOk="0" h="22" w="33">
                  <a:moveTo>
                    <a:pt x="23" y="0"/>
                  </a:moveTo>
                  <a:cubicBezTo>
                    <a:pt x="22" y="0"/>
                    <a:pt x="20" y="0"/>
                    <a:pt x="19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14"/>
                    <a:pt x="10" y="18"/>
                    <a:pt x="15" y="22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31" y="14"/>
                    <a:pt x="33" y="9"/>
                    <a:pt x="31" y="5"/>
                  </a:cubicBezTo>
                  <a:cubicBezTo>
                    <a:pt x="29" y="2"/>
                    <a:pt x="26" y="0"/>
                    <a:pt x="23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2695996" y="2661255"/>
              <a:ext cx="32468" cy="27057"/>
            </a:xfrm>
            <a:custGeom>
              <a:rect b="b" l="l" r="r" t="t"/>
              <a:pathLst>
                <a:path extrusionOk="0" h="22" w="28">
                  <a:moveTo>
                    <a:pt x="0" y="0"/>
                  </a:moveTo>
                  <a:cubicBezTo>
                    <a:pt x="15" y="19"/>
                    <a:pt x="15" y="19"/>
                    <a:pt x="15" y="19"/>
                  </a:cubicBezTo>
                  <a:cubicBezTo>
                    <a:pt x="16" y="21"/>
                    <a:pt x="19" y="22"/>
                    <a:pt x="21" y="22"/>
                  </a:cubicBezTo>
                  <a:cubicBezTo>
                    <a:pt x="23" y="22"/>
                    <a:pt x="25" y="21"/>
                    <a:pt x="27" y="20"/>
                  </a:cubicBezTo>
                  <a:cubicBezTo>
                    <a:pt x="27" y="20"/>
                    <a:pt x="27" y="19"/>
                    <a:pt x="28" y="1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2801516" y="2762442"/>
              <a:ext cx="33550" cy="11905"/>
            </a:xfrm>
            <a:custGeom>
              <a:rect b="b" l="l" r="r" t="t"/>
              <a:pathLst>
                <a:path extrusionOk="0" h="10" w="28">
                  <a:moveTo>
                    <a:pt x="0" y="0"/>
                  </a:moveTo>
                  <a:cubicBezTo>
                    <a:pt x="0" y="3"/>
                    <a:pt x="2" y="7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3" y="9"/>
                    <a:pt x="21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8" y="9"/>
                    <a:pt x="9" y="6"/>
                    <a:pt x="0" y="0"/>
                  </a:cubicBezTo>
                </a:path>
              </a:pathLst>
            </a:custGeom>
            <a:solidFill>
              <a:srgbClr val="9736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2723052" y="2711039"/>
              <a:ext cx="51948" cy="20563"/>
            </a:xfrm>
            <a:custGeom>
              <a:rect b="b" l="l" r="r" t="t"/>
              <a:pathLst>
                <a:path extrusionOk="0" h="18" w="44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2" y="13"/>
                    <a:pt x="41" y="8"/>
                    <a:pt x="41" y="2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2172724" y="2460493"/>
              <a:ext cx="88745" cy="114719"/>
            </a:xfrm>
            <a:custGeom>
              <a:rect b="b" l="l" r="r" t="t"/>
              <a:pathLst>
                <a:path extrusionOk="0" h="106" w="82">
                  <a:moveTo>
                    <a:pt x="33" y="0"/>
                  </a:moveTo>
                  <a:lnTo>
                    <a:pt x="45" y="31"/>
                  </a:lnTo>
                  <a:lnTo>
                    <a:pt x="82" y="42"/>
                  </a:lnTo>
                  <a:lnTo>
                    <a:pt x="56" y="106"/>
                  </a:lnTo>
                  <a:lnTo>
                    <a:pt x="0" y="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2172724" y="2460493"/>
              <a:ext cx="88745" cy="114719"/>
            </a:xfrm>
            <a:custGeom>
              <a:rect b="b" l="l" r="r" t="t"/>
              <a:pathLst>
                <a:path extrusionOk="0" h="106" w="82">
                  <a:moveTo>
                    <a:pt x="33" y="0"/>
                  </a:moveTo>
                  <a:lnTo>
                    <a:pt x="45" y="31"/>
                  </a:lnTo>
                  <a:lnTo>
                    <a:pt x="82" y="42"/>
                  </a:lnTo>
                  <a:lnTo>
                    <a:pt x="56" y="106"/>
                  </a:lnTo>
                  <a:lnTo>
                    <a:pt x="0" y="51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1882679" y="2436683"/>
              <a:ext cx="362556" cy="352815"/>
            </a:xfrm>
            <a:custGeom>
              <a:rect b="b" l="l" r="r" t="t"/>
              <a:pathLst>
                <a:path extrusionOk="0" h="326" w="335">
                  <a:moveTo>
                    <a:pt x="335" y="73"/>
                  </a:moveTo>
                  <a:lnTo>
                    <a:pt x="291" y="69"/>
                  </a:lnTo>
                  <a:lnTo>
                    <a:pt x="301" y="22"/>
                  </a:lnTo>
                  <a:lnTo>
                    <a:pt x="286" y="0"/>
                  </a:lnTo>
                  <a:lnTo>
                    <a:pt x="0" y="230"/>
                  </a:lnTo>
                  <a:lnTo>
                    <a:pt x="79" y="326"/>
                  </a:lnTo>
                  <a:lnTo>
                    <a:pt x="324" y="128"/>
                  </a:lnTo>
                  <a:lnTo>
                    <a:pt x="335" y="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1882679" y="2436683"/>
              <a:ext cx="362556" cy="352815"/>
            </a:xfrm>
            <a:custGeom>
              <a:rect b="b" l="l" r="r" t="t"/>
              <a:pathLst>
                <a:path extrusionOk="0" h="326" w="335">
                  <a:moveTo>
                    <a:pt x="335" y="73"/>
                  </a:moveTo>
                  <a:lnTo>
                    <a:pt x="291" y="69"/>
                  </a:lnTo>
                  <a:lnTo>
                    <a:pt x="301" y="22"/>
                  </a:lnTo>
                  <a:lnTo>
                    <a:pt x="286" y="0"/>
                  </a:lnTo>
                  <a:lnTo>
                    <a:pt x="0" y="230"/>
                  </a:lnTo>
                  <a:lnTo>
                    <a:pt x="79" y="326"/>
                  </a:lnTo>
                  <a:lnTo>
                    <a:pt x="324" y="128"/>
                  </a:lnTo>
                  <a:lnTo>
                    <a:pt x="335" y="7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1945450" y="2525428"/>
              <a:ext cx="297621" cy="241343"/>
            </a:xfrm>
            <a:custGeom>
              <a:rect b="b" l="l" r="r" t="t"/>
              <a:pathLst>
                <a:path extrusionOk="0" h="203" w="250">
                  <a:moveTo>
                    <a:pt x="250" y="0"/>
                  </a:moveTo>
                  <a:cubicBezTo>
                    <a:pt x="0" y="198"/>
                    <a:pt x="0" y="198"/>
                    <a:pt x="0" y="198"/>
                  </a:cubicBezTo>
                  <a:cubicBezTo>
                    <a:pt x="4" y="203"/>
                    <a:pt x="4" y="203"/>
                    <a:pt x="4" y="203"/>
                  </a:cubicBezTo>
                  <a:cubicBezTo>
                    <a:pt x="33" y="195"/>
                    <a:pt x="60" y="181"/>
                    <a:pt x="79" y="161"/>
                  </a:cubicBezTo>
                  <a:cubicBezTo>
                    <a:pt x="110" y="131"/>
                    <a:pt x="147" y="101"/>
                    <a:pt x="181" y="91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50" y="0"/>
                    <a:pt x="250" y="0"/>
                    <a:pt x="25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1869692" y="2673697"/>
              <a:ext cx="111473" cy="126624"/>
            </a:xfrm>
            <a:custGeom>
              <a:rect b="b" l="l" r="r" t="t"/>
              <a:pathLst>
                <a:path extrusionOk="0" h="106" w="93">
                  <a:moveTo>
                    <a:pt x="11" y="9"/>
                  </a:moveTo>
                  <a:cubicBezTo>
                    <a:pt x="22" y="0"/>
                    <a:pt x="47" y="13"/>
                    <a:pt x="66" y="37"/>
                  </a:cubicBezTo>
                  <a:cubicBezTo>
                    <a:pt x="86" y="61"/>
                    <a:pt x="93" y="88"/>
                    <a:pt x="82" y="97"/>
                  </a:cubicBezTo>
                  <a:cubicBezTo>
                    <a:pt x="71" y="106"/>
                    <a:pt x="47" y="93"/>
                    <a:pt x="27" y="69"/>
                  </a:cubicBezTo>
                  <a:cubicBezTo>
                    <a:pt x="7" y="45"/>
                    <a:pt x="0" y="18"/>
                    <a:pt x="11" y="9"/>
                  </a:cubicBezTo>
                  <a:close/>
                </a:path>
              </a:pathLst>
            </a:custGeom>
            <a:solidFill>
              <a:srgbClr val="621C1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3002815" y="3147725"/>
              <a:ext cx="870134" cy="1494592"/>
            </a:xfrm>
            <a:custGeom>
              <a:rect b="b" l="l" r="r" t="t"/>
              <a:pathLst>
                <a:path extrusionOk="0" h="1254" w="730">
                  <a:moveTo>
                    <a:pt x="0" y="84"/>
                  </a:moveTo>
                  <a:cubicBezTo>
                    <a:pt x="0" y="84"/>
                    <a:pt x="67" y="558"/>
                    <a:pt x="105" y="787"/>
                  </a:cubicBezTo>
                  <a:cubicBezTo>
                    <a:pt x="143" y="1017"/>
                    <a:pt x="335" y="1254"/>
                    <a:pt x="533" y="1204"/>
                  </a:cubicBezTo>
                  <a:cubicBezTo>
                    <a:pt x="730" y="1153"/>
                    <a:pt x="663" y="870"/>
                    <a:pt x="567" y="633"/>
                  </a:cubicBezTo>
                  <a:cubicBezTo>
                    <a:pt x="470" y="395"/>
                    <a:pt x="345" y="123"/>
                    <a:pt x="309" y="36"/>
                  </a:cubicBezTo>
                  <a:cubicBezTo>
                    <a:pt x="205" y="0"/>
                    <a:pt x="0" y="84"/>
                    <a:pt x="0" y="84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2448700" y="2600104"/>
              <a:ext cx="971867" cy="737016"/>
            </a:xfrm>
            <a:custGeom>
              <a:rect b="b" l="l" r="r" t="t"/>
              <a:pathLst>
                <a:path extrusionOk="0" h="618" w="815">
                  <a:moveTo>
                    <a:pt x="815" y="71"/>
                  </a:moveTo>
                  <a:cubicBezTo>
                    <a:pt x="815" y="71"/>
                    <a:pt x="802" y="189"/>
                    <a:pt x="784" y="307"/>
                  </a:cubicBezTo>
                  <a:cubicBezTo>
                    <a:pt x="767" y="425"/>
                    <a:pt x="774" y="495"/>
                    <a:pt x="774" y="495"/>
                  </a:cubicBezTo>
                  <a:cubicBezTo>
                    <a:pt x="774" y="495"/>
                    <a:pt x="631" y="618"/>
                    <a:pt x="465" y="543"/>
                  </a:cubicBezTo>
                  <a:cubicBezTo>
                    <a:pt x="357" y="339"/>
                    <a:pt x="204" y="214"/>
                    <a:pt x="121" y="166"/>
                  </a:cubicBezTo>
                  <a:cubicBezTo>
                    <a:pt x="38" y="118"/>
                    <a:pt x="0" y="76"/>
                    <a:pt x="43" y="38"/>
                  </a:cubicBezTo>
                  <a:cubicBezTo>
                    <a:pt x="86" y="0"/>
                    <a:pt x="154" y="48"/>
                    <a:pt x="204" y="98"/>
                  </a:cubicBezTo>
                  <a:cubicBezTo>
                    <a:pt x="254" y="148"/>
                    <a:pt x="358" y="166"/>
                    <a:pt x="403" y="116"/>
                  </a:cubicBezTo>
                  <a:cubicBezTo>
                    <a:pt x="447" y="66"/>
                    <a:pt x="815" y="71"/>
                    <a:pt x="815" y="71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2591558" y="2642312"/>
              <a:ext cx="786801" cy="327924"/>
            </a:xfrm>
            <a:custGeom>
              <a:rect b="b" l="l" r="r" t="t"/>
              <a:pathLst>
                <a:path extrusionOk="0" h="275" w="660">
                  <a:moveTo>
                    <a:pt x="283" y="81"/>
                  </a:moveTo>
                  <a:cubicBezTo>
                    <a:pt x="238" y="131"/>
                    <a:pt x="134" y="113"/>
                    <a:pt x="84" y="63"/>
                  </a:cubicBezTo>
                  <a:cubicBezTo>
                    <a:pt x="58" y="38"/>
                    <a:pt x="29" y="13"/>
                    <a:pt x="0" y="0"/>
                  </a:cubicBezTo>
                  <a:cubicBezTo>
                    <a:pt x="22" y="21"/>
                    <a:pt x="62" y="61"/>
                    <a:pt x="103" y="108"/>
                  </a:cubicBezTo>
                  <a:cubicBezTo>
                    <a:pt x="165" y="179"/>
                    <a:pt x="270" y="178"/>
                    <a:pt x="337" y="174"/>
                  </a:cubicBezTo>
                  <a:cubicBezTo>
                    <a:pt x="405" y="169"/>
                    <a:pt x="439" y="275"/>
                    <a:pt x="535" y="218"/>
                  </a:cubicBezTo>
                  <a:cubicBezTo>
                    <a:pt x="631" y="162"/>
                    <a:pt x="660" y="87"/>
                    <a:pt x="660" y="87"/>
                  </a:cubicBezTo>
                  <a:cubicBezTo>
                    <a:pt x="550" y="37"/>
                    <a:pt x="550" y="37"/>
                    <a:pt x="550" y="37"/>
                  </a:cubicBezTo>
                  <a:cubicBezTo>
                    <a:pt x="442" y="41"/>
                    <a:pt x="309" y="52"/>
                    <a:pt x="283" y="81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2661904" y="2261358"/>
              <a:ext cx="426409" cy="392859"/>
            </a:xfrm>
            <a:custGeom>
              <a:rect b="b" l="l" r="r" t="t"/>
              <a:pathLst>
                <a:path extrusionOk="0" h="329" w="357">
                  <a:moveTo>
                    <a:pt x="326" y="66"/>
                  </a:moveTo>
                  <a:cubicBezTo>
                    <a:pt x="326" y="66"/>
                    <a:pt x="258" y="0"/>
                    <a:pt x="176" y="58"/>
                  </a:cubicBezTo>
                  <a:cubicBezTo>
                    <a:pt x="93" y="116"/>
                    <a:pt x="0" y="254"/>
                    <a:pt x="50" y="292"/>
                  </a:cubicBezTo>
                  <a:cubicBezTo>
                    <a:pt x="100" y="329"/>
                    <a:pt x="196" y="244"/>
                    <a:pt x="241" y="194"/>
                  </a:cubicBezTo>
                  <a:cubicBezTo>
                    <a:pt x="286" y="144"/>
                    <a:pt x="357" y="86"/>
                    <a:pt x="326" y="66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2719264" y="2304648"/>
              <a:ext cx="527060" cy="514071"/>
            </a:xfrm>
            <a:custGeom>
              <a:rect b="b" l="l" r="r" t="t"/>
              <a:pathLst>
                <a:path extrusionOk="0" h="431" w="442">
                  <a:moveTo>
                    <a:pt x="402" y="69"/>
                  </a:moveTo>
                  <a:cubicBezTo>
                    <a:pt x="402" y="69"/>
                    <a:pt x="336" y="0"/>
                    <a:pt x="229" y="76"/>
                  </a:cubicBezTo>
                  <a:cubicBezTo>
                    <a:pt x="121" y="152"/>
                    <a:pt x="0" y="332"/>
                    <a:pt x="66" y="382"/>
                  </a:cubicBezTo>
                  <a:cubicBezTo>
                    <a:pt x="131" y="431"/>
                    <a:pt x="255" y="319"/>
                    <a:pt x="313" y="254"/>
                  </a:cubicBezTo>
                  <a:cubicBezTo>
                    <a:pt x="372" y="188"/>
                    <a:pt x="442" y="95"/>
                    <a:pt x="402" y="69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2880520" y="2432354"/>
              <a:ext cx="500003" cy="383119"/>
            </a:xfrm>
            <a:custGeom>
              <a:rect b="b" l="l" r="r" t="t"/>
              <a:pathLst>
                <a:path extrusionOk="0" h="322" w="420">
                  <a:moveTo>
                    <a:pt x="267" y="25"/>
                  </a:moveTo>
                  <a:cubicBezTo>
                    <a:pt x="267" y="25"/>
                    <a:pt x="171" y="96"/>
                    <a:pt x="85" y="189"/>
                  </a:cubicBezTo>
                  <a:cubicBezTo>
                    <a:pt x="0" y="282"/>
                    <a:pt x="45" y="322"/>
                    <a:pt x="103" y="315"/>
                  </a:cubicBezTo>
                  <a:cubicBezTo>
                    <a:pt x="161" y="307"/>
                    <a:pt x="269" y="234"/>
                    <a:pt x="344" y="171"/>
                  </a:cubicBezTo>
                  <a:cubicBezTo>
                    <a:pt x="420" y="109"/>
                    <a:pt x="355" y="0"/>
                    <a:pt x="267" y="25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3082902" y="2563307"/>
              <a:ext cx="383118" cy="304114"/>
            </a:xfrm>
            <a:custGeom>
              <a:rect b="b" l="l" r="r" t="t"/>
              <a:pathLst>
                <a:path extrusionOk="0" h="255" w="321">
                  <a:moveTo>
                    <a:pt x="207" y="0"/>
                  </a:moveTo>
                  <a:cubicBezTo>
                    <a:pt x="207" y="0"/>
                    <a:pt x="321" y="73"/>
                    <a:pt x="269" y="132"/>
                  </a:cubicBezTo>
                  <a:cubicBezTo>
                    <a:pt x="216" y="192"/>
                    <a:pt x="82" y="255"/>
                    <a:pt x="41" y="236"/>
                  </a:cubicBezTo>
                  <a:cubicBezTo>
                    <a:pt x="0" y="217"/>
                    <a:pt x="3" y="182"/>
                    <a:pt x="24" y="154"/>
                  </a:cubicBezTo>
                  <a:cubicBezTo>
                    <a:pt x="55" y="111"/>
                    <a:pt x="173" y="8"/>
                    <a:pt x="207" y="0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2985499" y="2857680"/>
              <a:ext cx="158010" cy="217534"/>
            </a:xfrm>
            <a:custGeom>
              <a:rect b="b" l="l" r="r" t="t"/>
              <a:pathLst>
                <a:path extrusionOk="0" h="182" w="133">
                  <a:moveTo>
                    <a:pt x="0" y="0"/>
                  </a:moveTo>
                  <a:cubicBezTo>
                    <a:pt x="19" y="6"/>
                    <a:pt x="36" y="16"/>
                    <a:pt x="53" y="28"/>
                  </a:cubicBezTo>
                  <a:cubicBezTo>
                    <a:pt x="61" y="33"/>
                    <a:pt x="68" y="40"/>
                    <a:pt x="76" y="47"/>
                  </a:cubicBezTo>
                  <a:cubicBezTo>
                    <a:pt x="83" y="54"/>
                    <a:pt x="90" y="61"/>
                    <a:pt x="96" y="69"/>
                  </a:cubicBezTo>
                  <a:cubicBezTo>
                    <a:pt x="109" y="85"/>
                    <a:pt x="119" y="103"/>
                    <a:pt x="125" y="123"/>
                  </a:cubicBezTo>
                  <a:cubicBezTo>
                    <a:pt x="132" y="142"/>
                    <a:pt x="133" y="163"/>
                    <a:pt x="131" y="182"/>
                  </a:cubicBezTo>
                  <a:cubicBezTo>
                    <a:pt x="129" y="163"/>
                    <a:pt x="124" y="144"/>
                    <a:pt x="117" y="126"/>
                  </a:cubicBezTo>
                  <a:cubicBezTo>
                    <a:pt x="115" y="121"/>
                    <a:pt x="113" y="117"/>
                    <a:pt x="111" y="113"/>
                  </a:cubicBezTo>
                  <a:cubicBezTo>
                    <a:pt x="108" y="108"/>
                    <a:pt x="106" y="104"/>
                    <a:pt x="104" y="100"/>
                  </a:cubicBezTo>
                  <a:cubicBezTo>
                    <a:pt x="99" y="92"/>
                    <a:pt x="93" y="84"/>
                    <a:pt x="87" y="76"/>
                  </a:cubicBezTo>
                  <a:cubicBezTo>
                    <a:pt x="76" y="61"/>
                    <a:pt x="62" y="47"/>
                    <a:pt x="47" y="35"/>
                  </a:cubicBezTo>
                  <a:cubicBezTo>
                    <a:pt x="32" y="22"/>
                    <a:pt x="16" y="1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3002815" y="3247292"/>
              <a:ext cx="133118" cy="33550"/>
            </a:xfrm>
            <a:custGeom>
              <a:rect b="b" l="l" r="r" t="t"/>
              <a:pathLst>
                <a:path extrusionOk="0" h="28" w="111">
                  <a:moveTo>
                    <a:pt x="0" y="0"/>
                  </a:moveTo>
                  <a:cubicBezTo>
                    <a:pt x="10" y="1"/>
                    <a:pt x="19" y="3"/>
                    <a:pt x="28" y="5"/>
                  </a:cubicBezTo>
                  <a:cubicBezTo>
                    <a:pt x="38" y="7"/>
                    <a:pt x="47" y="10"/>
                    <a:pt x="56" y="12"/>
                  </a:cubicBezTo>
                  <a:cubicBezTo>
                    <a:pt x="65" y="14"/>
                    <a:pt x="74" y="17"/>
                    <a:pt x="83" y="19"/>
                  </a:cubicBezTo>
                  <a:cubicBezTo>
                    <a:pt x="93" y="21"/>
                    <a:pt x="102" y="23"/>
                    <a:pt x="111" y="24"/>
                  </a:cubicBezTo>
                  <a:cubicBezTo>
                    <a:pt x="102" y="27"/>
                    <a:pt x="92" y="28"/>
                    <a:pt x="82" y="27"/>
                  </a:cubicBezTo>
                  <a:cubicBezTo>
                    <a:pt x="72" y="27"/>
                    <a:pt x="63" y="25"/>
                    <a:pt x="53" y="23"/>
                  </a:cubicBezTo>
                  <a:cubicBezTo>
                    <a:pt x="44" y="21"/>
                    <a:pt x="35" y="18"/>
                    <a:pt x="26" y="14"/>
                  </a:cubicBezTo>
                  <a:cubicBezTo>
                    <a:pt x="17" y="10"/>
                    <a:pt x="8" y="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2870780" y="2302484"/>
              <a:ext cx="333335" cy="89827"/>
            </a:xfrm>
            <a:custGeom>
              <a:rect b="b" l="l" r="r" t="t"/>
              <a:pathLst>
                <a:path extrusionOk="0" h="76" w="280">
                  <a:moveTo>
                    <a:pt x="280" y="76"/>
                  </a:move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moveTo>
                    <a:pt x="280" y="75"/>
                  </a:move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moveTo>
                    <a:pt x="280" y="75"/>
                  </a:move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moveTo>
                    <a:pt x="279" y="75"/>
                  </a:moveTo>
                  <a:cubicBezTo>
                    <a:pt x="279" y="75"/>
                    <a:pt x="279" y="75"/>
                    <a:pt x="279" y="75"/>
                  </a:cubicBezTo>
                  <a:cubicBezTo>
                    <a:pt x="279" y="75"/>
                    <a:pt x="279" y="75"/>
                    <a:pt x="279" y="75"/>
                  </a:cubicBezTo>
                  <a:moveTo>
                    <a:pt x="279" y="75"/>
                  </a:moveTo>
                  <a:cubicBezTo>
                    <a:pt x="279" y="75"/>
                    <a:pt x="279" y="75"/>
                    <a:pt x="279" y="75"/>
                  </a:cubicBezTo>
                  <a:cubicBezTo>
                    <a:pt x="279" y="75"/>
                    <a:pt x="279" y="75"/>
                    <a:pt x="279" y="75"/>
                  </a:cubicBezTo>
                  <a:moveTo>
                    <a:pt x="279" y="75"/>
                  </a:moveTo>
                  <a:cubicBezTo>
                    <a:pt x="279" y="75"/>
                    <a:pt x="279" y="75"/>
                    <a:pt x="279" y="75"/>
                  </a:cubicBezTo>
                  <a:cubicBezTo>
                    <a:pt x="279" y="75"/>
                    <a:pt x="279" y="75"/>
                    <a:pt x="279" y="75"/>
                  </a:cubicBezTo>
                  <a:moveTo>
                    <a:pt x="279" y="74"/>
                  </a:moveTo>
                  <a:cubicBezTo>
                    <a:pt x="279" y="74"/>
                    <a:pt x="279" y="74"/>
                    <a:pt x="279" y="75"/>
                  </a:cubicBezTo>
                  <a:cubicBezTo>
                    <a:pt x="279" y="74"/>
                    <a:pt x="279" y="74"/>
                    <a:pt x="279" y="74"/>
                  </a:cubicBezTo>
                  <a:moveTo>
                    <a:pt x="279" y="74"/>
                  </a:moveTo>
                  <a:cubicBezTo>
                    <a:pt x="279" y="74"/>
                    <a:pt x="279" y="74"/>
                    <a:pt x="279" y="74"/>
                  </a:cubicBezTo>
                  <a:cubicBezTo>
                    <a:pt x="279" y="74"/>
                    <a:pt x="279" y="74"/>
                    <a:pt x="279" y="74"/>
                  </a:cubicBezTo>
                  <a:moveTo>
                    <a:pt x="275" y="72"/>
                  </a:moveTo>
                  <a:cubicBezTo>
                    <a:pt x="277" y="72"/>
                    <a:pt x="278" y="73"/>
                    <a:pt x="279" y="74"/>
                  </a:cubicBezTo>
                  <a:cubicBezTo>
                    <a:pt x="278" y="73"/>
                    <a:pt x="277" y="72"/>
                    <a:pt x="275" y="72"/>
                  </a:cubicBezTo>
                  <a:moveTo>
                    <a:pt x="275" y="71"/>
                  </a:moveTo>
                  <a:cubicBezTo>
                    <a:pt x="275" y="71"/>
                    <a:pt x="275" y="72"/>
                    <a:pt x="275" y="72"/>
                  </a:cubicBezTo>
                  <a:cubicBezTo>
                    <a:pt x="275" y="72"/>
                    <a:pt x="275" y="71"/>
                    <a:pt x="275" y="71"/>
                  </a:cubicBezTo>
                  <a:moveTo>
                    <a:pt x="275" y="71"/>
                  </a:moveTo>
                  <a:cubicBezTo>
                    <a:pt x="275" y="71"/>
                    <a:pt x="275" y="71"/>
                    <a:pt x="275" y="71"/>
                  </a:cubicBezTo>
                  <a:cubicBezTo>
                    <a:pt x="275" y="71"/>
                    <a:pt x="275" y="71"/>
                    <a:pt x="275" y="71"/>
                  </a:cubicBezTo>
                  <a:moveTo>
                    <a:pt x="275" y="71"/>
                  </a:moveTo>
                  <a:cubicBezTo>
                    <a:pt x="275" y="71"/>
                    <a:pt x="275" y="71"/>
                    <a:pt x="275" y="71"/>
                  </a:cubicBezTo>
                  <a:cubicBezTo>
                    <a:pt x="275" y="71"/>
                    <a:pt x="275" y="71"/>
                    <a:pt x="275" y="71"/>
                  </a:cubicBezTo>
                  <a:moveTo>
                    <a:pt x="275" y="71"/>
                  </a:moveTo>
                  <a:cubicBezTo>
                    <a:pt x="275" y="71"/>
                    <a:pt x="275" y="71"/>
                    <a:pt x="275" y="71"/>
                  </a:cubicBezTo>
                  <a:cubicBezTo>
                    <a:pt x="275" y="71"/>
                    <a:pt x="275" y="71"/>
                    <a:pt x="275" y="71"/>
                  </a:cubicBezTo>
                  <a:cubicBezTo>
                    <a:pt x="275" y="71"/>
                    <a:pt x="275" y="71"/>
                    <a:pt x="275" y="71"/>
                  </a:cubicBezTo>
                  <a:cubicBezTo>
                    <a:pt x="275" y="71"/>
                    <a:pt x="275" y="71"/>
                    <a:pt x="275" y="71"/>
                  </a:cubicBezTo>
                  <a:moveTo>
                    <a:pt x="152" y="32"/>
                  </a:moveTo>
                  <a:cubicBezTo>
                    <a:pt x="152" y="32"/>
                    <a:pt x="152" y="32"/>
                    <a:pt x="152" y="32"/>
                  </a:cubicBezTo>
                  <a:cubicBezTo>
                    <a:pt x="152" y="32"/>
                    <a:pt x="152" y="32"/>
                    <a:pt x="152" y="32"/>
                  </a:cubicBezTo>
                  <a:moveTo>
                    <a:pt x="152" y="32"/>
                  </a:moveTo>
                  <a:cubicBezTo>
                    <a:pt x="152" y="32"/>
                    <a:pt x="152" y="32"/>
                    <a:pt x="152" y="32"/>
                  </a:cubicBezTo>
                  <a:cubicBezTo>
                    <a:pt x="152" y="32"/>
                    <a:pt x="152" y="32"/>
                    <a:pt x="152" y="32"/>
                  </a:cubicBezTo>
                  <a:moveTo>
                    <a:pt x="152" y="32"/>
                  </a:moveTo>
                  <a:cubicBezTo>
                    <a:pt x="152" y="32"/>
                    <a:pt x="152" y="32"/>
                    <a:pt x="152" y="32"/>
                  </a:cubicBezTo>
                  <a:cubicBezTo>
                    <a:pt x="152" y="32"/>
                    <a:pt x="152" y="32"/>
                    <a:pt x="152" y="32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71" y="0"/>
                  </a:moveTo>
                  <a:cubicBezTo>
                    <a:pt x="50" y="0"/>
                    <a:pt x="26" y="6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6" y="6"/>
                    <a:pt x="50" y="0"/>
                    <a:pt x="71" y="0"/>
                  </a:cubicBezTo>
                  <a:cubicBezTo>
                    <a:pt x="119" y="0"/>
                    <a:pt x="151" y="32"/>
                    <a:pt x="151" y="32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51" y="32"/>
                    <a:pt x="119" y="0"/>
                    <a:pt x="7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2839394" y="2302484"/>
              <a:ext cx="221863" cy="152598"/>
            </a:xfrm>
            <a:custGeom>
              <a:rect b="b" l="l" r="r" t="t"/>
              <a:pathLst>
                <a:path extrusionOk="0" h="128" w="186">
                  <a:moveTo>
                    <a:pt x="97" y="0"/>
                  </a:moveTo>
                  <a:cubicBezTo>
                    <a:pt x="76" y="0"/>
                    <a:pt x="52" y="6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7" y="31"/>
                    <a:pt x="9" y="37"/>
                    <a:pt x="0" y="45"/>
                  </a:cubicBezTo>
                  <a:cubicBezTo>
                    <a:pt x="24" y="50"/>
                    <a:pt x="61" y="68"/>
                    <a:pt x="65" y="128"/>
                  </a:cubicBezTo>
                  <a:cubicBezTo>
                    <a:pt x="66" y="127"/>
                    <a:pt x="68" y="127"/>
                    <a:pt x="70" y="127"/>
                  </a:cubicBezTo>
                  <a:cubicBezTo>
                    <a:pt x="89" y="108"/>
                    <a:pt x="109" y="91"/>
                    <a:pt x="128" y="78"/>
                  </a:cubicBezTo>
                  <a:cubicBezTo>
                    <a:pt x="148" y="64"/>
                    <a:pt x="167" y="54"/>
                    <a:pt x="184" y="49"/>
                  </a:cubicBezTo>
                  <a:cubicBezTo>
                    <a:pt x="186" y="42"/>
                    <a:pt x="184" y="36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45" y="0"/>
                    <a:pt x="97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2923810" y="2352267"/>
              <a:ext cx="294374" cy="150434"/>
            </a:xfrm>
            <a:custGeom>
              <a:rect b="b" l="l" r="r" t="t"/>
              <a:pathLst>
                <a:path extrusionOk="0" h="126" w="247">
                  <a:moveTo>
                    <a:pt x="155" y="0"/>
                  </a:moveTo>
                  <a:cubicBezTo>
                    <a:pt x="143" y="0"/>
                    <a:pt x="129" y="2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97" y="12"/>
                    <a:pt x="78" y="22"/>
                    <a:pt x="58" y="36"/>
                  </a:cubicBezTo>
                  <a:cubicBezTo>
                    <a:pt x="39" y="49"/>
                    <a:pt x="19" y="66"/>
                    <a:pt x="0" y="85"/>
                  </a:cubicBezTo>
                  <a:cubicBezTo>
                    <a:pt x="23" y="81"/>
                    <a:pt x="44" y="79"/>
                    <a:pt x="63" y="79"/>
                  </a:cubicBezTo>
                  <a:cubicBezTo>
                    <a:pt x="109" y="79"/>
                    <a:pt x="141" y="92"/>
                    <a:pt x="157" y="126"/>
                  </a:cubicBezTo>
                  <a:cubicBezTo>
                    <a:pt x="164" y="126"/>
                    <a:pt x="170" y="125"/>
                    <a:pt x="175" y="125"/>
                  </a:cubicBezTo>
                  <a:cubicBezTo>
                    <a:pt x="180" y="125"/>
                    <a:pt x="184" y="126"/>
                    <a:pt x="188" y="126"/>
                  </a:cubicBezTo>
                  <a:cubicBezTo>
                    <a:pt x="214" y="105"/>
                    <a:pt x="231" y="92"/>
                    <a:pt x="231" y="92"/>
                  </a:cubicBezTo>
                  <a:cubicBezTo>
                    <a:pt x="243" y="67"/>
                    <a:pt x="247" y="46"/>
                    <a:pt x="236" y="34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4"/>
                    <a:pt x="236" y="33"/>
                    <a:pt x="236" y="33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6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34" y="31"/>
                    <a:pt x="233" y="30"/>
                    <a:pt x="231" y="30"/>
                  </a:cubicBezTo>
                  <a:cubicBezTo>
                    <a:pt x="231" y="30"/>
                    <a:pt x="231" y="30"/>
                    <a:pt x="231" y="30"/>
                  </a:cubicBezTo>
                  <a:cubicBezTo>
                    <a:pt x="231" y="30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0" y="28"/>
                    <a:pt x="203" y="0"/>
                    <a:pt x="155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3198704" y="2457246"/>
              <a:ext cx="45455" cy="4329"/>
            </a:xfrm>
            <a:custGeom>
              <a:rect b="b" l="l" r="r" t="t"/>
              <a:pathLst>
                <a:path extrusionOk="0" h="4" w="38">
                  <a:moveTo>
                    <a:pt x="26" y="0"/>
                  </a:moveTo>
                  <a:cubicBezTo>
                    <a:pt x="18" y="0"/>
                    <a:pt x="9" y="1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1"/>
                    <a:pt x="18" y="0"/>
                    <a:pt x="26" y="0"/>
                  </a:cubicBezTo>
                  <a:cubicBezTo>
                    <a:pt x="30" y="0"/>
                    <a:pt x="34" y="0"/>
                    <a:pt x="38" y="1"/>
                  </a:cubicBezTo>
                  <a:cubicBezTo>
                    <a:pt x="34" y="0"/>
                    <a:pt x="30" y="0"/>
                    <a:pt x="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3198704" y="246157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AC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3244158" y="2458328"/>
              <a:ext cx="85499" cy="104979"/>
            </a:xfrm>
            <a:custGeom>
              <a:rect b="b" l="l" r="r" t="t"/>
              <a:pathLst>
                <a:path extrusionOk="0" h="88" w="72">
                  <a:moveTo>
                    <a:pt x="72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72" y="88"/>
                    <a:pt x="72" y="88"/>
                    <a:pt x="72" y="88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3147838" y="2457246"/>
              <a:ext cx="185066" cy="146105"/>
            </a:xfrm>
            <a:custGeom>
              <a:rect b="b" l="l" r="r" t="t"/>
              <a:pathLst>
                <a:path extrusionOk="0" h="123" w="156">
                  <a:moveTo>
                    <a:pt x="69" y="0"/>
                  </a:moveTo>
                  <a:cubicBezTo>
                    <a:pt x="61" y="0"/>
                    <a:pt x="52" y="1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26" y="17"/>
                    <a:pt x="0" y="38"/>
                  </a:cubicBezTo>
                  <a:cubicBezTo>
                    <a:pt x="64" y="42"/>
                    <a:pt x="85" y="74"/>
                    <a:pt x="90" y="120"/>
                  </a:cubicBezTo>
                  <a:cubicBezTo>
                    <a:pt x="92" y="121"/>
                    <a:pt x="95" y="122"/>
                    <a:pt x="98" y="123"/>
                  </a:cubicBezTo>
                  <a:cubicBezTo>
                    <a:pt x="121" y="105"/>
                    <a:pt x="142" y="92"/>
                    <a:pt x="153" y="89"/>
                  </a:cubicBezTo>
                  <a:cubicBezTo>
                    <a:pt x="156" y="48"/>
                    <a:pt x="126" y="8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7" y="0"/>
                    <a:pt x="73" y="0"/>
                    <a:pt x="6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3263639" y="2563307"/>
              <a:ext cx="200218" cy="155845"/>
            </a:xfrm>
            <a:custGeom>
              <a:rect b="b" l="l" r="r" t="t"/>
              <a:pathLst>
                <a:path extrusionOk="0" h="131" w="168">
                  <a:moveTo>
                    <a:pt x="55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3"/>
                    <a:pt x="23" y="16"/>
                    <a:pt x="0" y="34"/>
                  </a:cubicBezTo>
                  <a:cubicBezTo>
                    <a:pt x="63" y="53"/>
                    <a:pt x="104" y="57"/>
                    <a:pt x="118" y="131"/>
                  </a:cubicBezTo>
                  <a:cubicBezTo>
                    <a:pt x="168" y="72"/>
                    <a:pt x="56" y="1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2810174" y="2362007"/>
              <a:ext cx="245673" cy="239178"/>
            </a:xfrm>
            <a:custGeom>
              <a:rect b="b" l="l" r="r" t="t"/>
              <a:pathLst>
                <a:path extrusionOk="0" h="201" w="206">
                  <a:moveTo>
                    <a:pt x="0" y="201"/>
                  </a:moveTo>
                  <a:cubicBezTo>
                    <a:pt x="7" y="177"/>
                    <a:pt x="19" y="155"/>
                    <a:pt x="33" y="135"/>
                  </a:cubicBezTo>
                  <a:cubicBezTo>
                    <a:pt x="47" y="114"/>
                    <a:pt x="63" y="95"/>
                    <a:pt x="81" y="78"/>
                  </a:cubicBezTo>
                  <a:cubicBezTo>
                    <a:pt x="99" y="61"/>
                    <a:pt x="118" y="45"/>
                    <a:pt x="140" y="33"/>
                  </a:cubicBezTo>
                  <a:cubicBezTo>
                    <a:pt x="150" y="26"/>
                    <a:pt x="161" y="20"/>
                    <a:pt x="172" y="15"/>
                  </a:cubicBezTo>
                  <a:cubicBezTo>
                    <a:pt x="176" y="12"/>
                    <a:pt x="176" y="12"/>
                    <a:pt x="176" y="12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89" y="7"/>
                    <a:pt x="189" y="7"/>
                    <a:pt x="189" y="7"/>
                  </a:cubicBezTo>
                  <a:cubicBezTo>
                    <a:pt x="195" y="5"/>
                    <a:pt x="200" y="2"/>
                    <a:pt x="206" y="0"/>
                  </a:cubicBezTo>
                  <a:cubicBezTo>
                    <a:pt x="201" y="3"/>
                    <a:pt x="196" y="7"/>
                    <a:pt x="190" y="10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7" y="31"/>
                    <a:pt x="154" y="33"/>
                    <a:pt x="152" y="35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30" y="51"/>
                    <a:pt x="130" y="51"/>
                    <a:pt x="130" y="51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4" y="64"/>
                    <a:pt x="111" y="66"/>
                    <a:pt x="109" y="68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98" y="78"/>
                    <a:pt x="93" y="82"/>
                    <a:pt x="89" y="86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2" y="103"/>
                    <a:pt x="68" y="108"/>
                    <a:pt x="64" y="112"/>
                  </a:cubicBezTo>
                  <a:cubicBezTo>
                    <a:pt x="59" y="117"/>
                    <a:pt x="56" y="121"/>
                    <a:pt x="52" y="126"/>
                  </a:cubicBezTo>
                  <a:cubicBezTo>
                    <a:pt x="48" y="130"/>
                    <a:pt x="44" y="135"/>
                    <a:pt x="40" y="140"/>
                  </a:cubicBezTo>
                  <a:cubicBezTo>
                    <a:pt x="25" y="159"/>
                    <a:pt x="12" y="179"/>
                    <a:pt x="0" y="2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2929222" y="2461575"/>
              <a:ext cx="269482" cy="277057"/>
            </a:xfrm>
            <a:custGeom>
              <a:rect b="b" l="l" r="r" t="t"/>
              <a:pathLst>
                <a:path extrusionOk="0" h="232" w="226">
                  <a:moveTo>
                    <a:pt x="0" y="232"/>
                  </a:moveTo>
                  <a:cubicBezTo>
                    <a:pt x="8" y="205"/>
                    <a:pt x="20" y="179"/>
                    <a:pt x="34" y="155"/>
                  </a:cubicBezTo>
                  <a:cubicBezTo>
                    <a:pt x="41" y="143"/>
                    <a:pt x="49" y="131"/>
                    <a:pt x="57" y="119"/>
                  </a:cubicBezTo>
                  <a:cubicBezTo>
                    <a:pt x="65" y="108"/>
                    <a:pt x="74" y="97"/>
                    <a:pt x="84" y="86"/>
                  </a:cubicBezTo>
                  <a:cubicBezTo>
                    <a:pt x="103" y="65"/>
                    <a:pt x="124" y="46"/>
                    <a:pt x="148" y="31"/>
                  </a:cubicBezTo>
                  <a:cubicBezTo>
                    <a:pt x="172" y="16"/>
                    <a:pt x="199" y="5"/>
                    <a:pt x="226" y="0"/>
                  </a:cubicBezTo>
                  <a:cubicBezTo>
                    <a:pt x="200" y="10"/>
                    <a:pt x="175" y="23"/>
                    <a:pt x="153" y="39"/>
                  </a:cubicBezTo>
                  <a:cubicBezTo>
                    <a:pt x="142" y="47"/>
                    <a:pt x="131" y="55"/>
                    <a:pt x="121" y="65"/>
                  </a:cubicBezTo>
                  <a:cubicBezTo>
                    <a:pt x="111" y="74"/>
                    <a:pt x="101" y="84"/>
                    <a:pt x="92" y="94"/>
                  </a:cubicBezTo>
                  <a:cubicBezTo>
                    <a:pt x="73" y="114"/>
                    <a:pt x="57" y="137"/>
                    <a:pt x="42" y="160"/>
                  </a:cubicBezTo>
                  <a:cubicBezTo>
                    <a:pt x="26" y="183"/>
                    <a:pt x="12" y="207"/>
                    <a:pt x="0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3098054" y="2563307"/>
              <a:ext cx="231603" cy="207793"/>
            </a:xfrm>
            <a:custGeom>
              <a:rect b="b" l="l" r="r" t="t"/>
              <a:pathLst>
                <a:path extrusionOk="0" h="174" w="194">
                  <a:moveTo>
                    <a:pt x="0" y="174"/>
                  </a:moveTo>
                  <a:cubicBezTo>
                    <a:pt x="9" y="153"/>
                    <a:pt x="21" y="134"/>
                    <a:pt x="34" y="116"/>
                  </a:cubicBezTo>
                  <a:cubicBezTo>
                    <a:pt x="47" y="97"/>
                    <a:pt x="62" y="81"/>
                    <a:pt x="78" y="65"/>
                  </a:cubicBezTo>
                  <a:cubicBezTo>
                    <a:pt x="94" y="50"/>
                    <a:pt x="113" y="36"/>
                    <a:pt x="132" y="25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52" y="14"/>
                    <a:pt x="157" y="12"/>
                    <a:pt x="162" y="10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73" y="6"/>
                    <a:pt x="176" y="5"/>
                    <a:pt x="178" y="5"/>
                  </a:cubicBezTo>
                  <a:cubicBezTo>
                    <a:pt x="184" y="3"/>
                    <a:pt x="189" y="2"/>
                    <a:pt x="194" y="0"/>
                  </a:cubicBezTo>
                  <a:cubicBezTo>
                    <a:pt x="189" y="3"/>
                    <a:pt x="184" y="5"/>
                    <a:pt x="180" y="8"/>
                  </a:cubicBezTo>
                  <a:cubicBezTo>
                    <a:pt x="177" y="9"/>
                    <a:pt x="174" y="10"/>
                    <a:pt x="172" y="11"/>
                  </a:cubicBezTo>
                  <a:cubicBezTo>
                    <a:pt x="165" y="15"/>
                    <a:pt x="165" y="15"/>
                    <a:pt x="165" y="15"/>
                  </a:cubicBezTo>
                  <a:cubicBezTo>
                    <a:pt x="160" y="18"/>
                    <a:pt x="155" y="20"/>
                    <a:pt x="151" y="23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5" y="34"/>
                    <a:pt x="132" y="35"/>
                    <a:pt x="130" y="37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19" y="45"/>
                    <a:pt x="115" y="48"/>
                    <a:pt x="111" y="5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0" y="88"/>
                    <a:pt x="55" y="104"/>
                    <a:pt x="41" y="121"/>
                  </a:cubicBezTo>
                  <a:cubicBezTo>
                    <a:pt x="26" y="138"/>
                    <a:pt x="13" y="155"/>
                    <a:pt x="0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3371865" y="3189933"/>
              <a:ext cx="417751" cy="1156931"/>
            </a:xfrm>
            <a:custGeom>
              <a:rect b="b" l="l" r="r" t="t"/>
              <a:pathLst>
                <a:path extrusionOk="0" h="970" w="3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87"/>
                    <a:pt x="161" y="359"/>
                    <a:pt x="258" y="597"/>
                  </a:cubicBezTo>
                  <a:cubicBezTo>
                    <a:pt x="308" y="722"/>
                    <a:pt x="351" y="860"/>
                    <a:pt x="351" y="970"/>
                  </a:cubicBezTo>
                  <a:cubicBezTo>
                    <a:pt x="351" y="860"/>
                    <a:pt x="308" y="722"/>
                    <a:pt x="258" y="597"/>
                  </a:cubicBezTo>
                  <a:cubicBezTo>
                    <a:pt x="161" y="359"/>
                    <a:pt x="36" y="87"/>
                    <a:pt x="0" y="0"/>
                  </a:cubicBezTo>
                </a:path>
              </a:pathLst>
            </a:custGeom>
            <a:solidFill>
              <a:srgbClr val="EF6B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3371865" y="3189933"/>
              <a:ext cx="429657" cy="1401519"/>
            </a:xfrm>
            <a:custGeom>
              <a:rect b="b" l="l" r="r" t="t"/>
              <a:pathLst>
                <a:path extrusionOk="0" h="1175" w="361">
                  <a:moveTo>
                    <a:pt x="224" y="1167"/>
                  </a:moveTo>
                  <a:cubicBezTo>
                    <a:pt x="224" y="1168"/>
                    <a:pt x="224" y="1168"/>
                    <a:pt x="224" y="1168"/>
                  </a:cubicBezTo>
                  <a:cubicBezTo>
                    <a:pt x="224" y="1168"/>
                    <a:pt x="224" y="1168"/>
                    <a:pt x="224" y="1168"/>
                  </a:cubicBezTo>
                  <a:cubicBezTo>
                    <a:pt x="224" y="1168"/>
                    <a:pt x="224" y="1168"/>
                    <a:pt x="224" y="1168"/>
                  </a:cubicBezTo>
                  <a:cubicBezTo>
                    <a:pt x="224" y="1168"/>
                    <a:pt x="224" y="1168"/>
                    <a:pt x="224" y="1167"/>
                  </a:cubicBezTo>
                  <a:moveTo>
                    <a:pt x="225" y="1167"/>
                  </a:moveTo>
                  <a:cubicBezTo>
                    <a:pt x="225" y="1167"/>
                    <a:pt x="225" y="1167"/>
                    <a:pt x="224" y="1167"/>
                  </a:cubicBezTo>
                  <a:cubicBezTo>
                    <a:pt x="225" y="1167"/>
                    <a:pt x="225" y="1167"/>
                    <a:pt x="225" y="1167"/>
                  </a:cubicBezTo>
                  <a:moveTo>
                    <a:pt x="225" y="1167"/>
                  </a:moveTo>
                  <a:cubicBezTo>
                    <a:pt x="225" y="1167"/>
                    <a:pt x="225" y="1167"/>
                    <a:pt x="225" y="1167"/>
                  </a:cubicBezTo>
                  <a:cubicBezTo>
                    <a:pt x="225" y="1167"/>
                    <a:pt x="225" y="1167"/>
                    <a:pt x="225" y="1167"/>
                  </a:cubicBezTo>
                  <a:moveTo>
                    <a:pt x="226" y="1167"/>
                  </a:moveTo>
                  <a:cubicBezTo>
                    <a:pt x="226" y="1167"/>
                    <a:pt x="226" y="1167"/>
                    <a:pt x="226" y="1167"/>
                  </a:cubicBezTo>
                  <a:cubicBezTo>
                    <a:pt x="226" y="1167"/>
                    <a:pt x="226" y="1167"/>
                    <a:pt x="226" y="1167"/>
                  </a:cubicBezTo>
                  <a:moveTo>
                    <a:pt x="227" y="1167"/>
                  </a:moveTo>
                  <a:cubicBezTo>
                    <a:pt x="227" y="1167"/>
                    <a:pt x="226" y="1167"/>
                    <a:pt x="226" y="1167"/>
                  </a:cubicBezTo>
                  <a:cubicBezTo>
                    <a:pt x="226" y="1167"/>
                    <a:pt x="227" y="1167"/>
                    <a:pt x="227" y="1167"/>
                  </a:cubicBezTo>
                  <a:moveTo>
                    <a:pt x="227" y="1167"/>
                  </a:moveTo>
                  <a:cubicBezTo>
                    <a:pt x="227" y="1167"/>
                    <a:pt x="227" y="1167"/>
                    <a:pt x="227" y="1167"/>
                  </a:cubicBezTo>
                  <a:cubicBezTo>
                    <a:pt x="227" y="1167"/>
                    <a:pt x="227" y="1167"/>
                    <a:pt x="227" y="1167"/>
                  </a:cubicBezTo>
                  <a:moveTo>
                    <a:pt x="228" y="1166"/>
                  </a:moveTo>
                  <a:cubicBezTo>
                    <a:pt x="228" y="1167"/>
                    <a:pt x="228" y="1167"/>
                    <a:pt x="228" y="1167"/>
                  </a:cubicBezTo>
                  <a:cubicBezTo>
                    <a:pt x="228" y="1167"/>
                    <a:pt x="228" y="1167"/>
                    <a:pt x="228" y="1166"/>
                  </a:cubicBezTo>
                  <a:moveTo>
                    <a:pt x="229" y="1166"/>
                  </a:moveTo>
                  <a:cubicBezTo>
                    <a:pt x="228" y="1166"/>
                    <a:pt x="228" y="1166"/>
                    <a:pt x="228" y="1166"/>
                  </a:cubicBezTo>
                  <a:cubicBezTo>
                    <a:pt x="228" y="1166"/>
                    <a:pt x="228" y="1166"/>
                    <a:pt x="229" y="1166"/>
                  </a:cubicBezTo>
                  <a:moveTo>
                    <a:pt x="232" y="1165"/>
                  </a:moveTo>
                  <a:cubicBezTo>
                    <a:pt x="231" y="1166"/>
                    <a:pt x="230" y="1166"/>
                    <a:pt x="229" y="1166"/>
                  </a:cubicBezTo>
                  <a:cubicBezTo>
                    <a:pt x="230" y="1166"/>
                    <a:pt x="231" y="1166"/>
                    <a:pt x="232" y="1165"/>
                  </a:cubicBezTo>
                  <a:moveTo>
                    <a:pt x="35" y="1108"/>
                  </a:moveTo>
                  <a:cubicBezTo>
                    <a:pt x="24" y="1109"/>
                    <a:pt x="13" y="1110"/>
                    <a:pt x="0" y="1110"/>
                  </a:cubicBezTo>
                  <a:cubicBezTo>
                    <a:pt x="52" y="1150"/>
                    <a:pt x="110" y="1175"/>
                    <a:pt x="169" y="1175"/>
                  </a:cubicBezTo>
                  <a:cubicBezTo>
                    <a:pt x="186" y="1175"/>
                    <a:pt x="203" y="1173"/>
                    <a:pt x="220" y="1169"/>
                  </a:cubicBezTo>
                  <a:cubicBezTo>
                    <a:pt x="203" y="1173"/>
                    <a:pt x="186" y="1175"/>
                    <a:pt x="169" y="1175"/>
                  </a:cubicBezTo>
                  <a:cubicBezTo>
                    <a:pt x="122" y="1175"/>
                    <a:pt x="76" y="1159"/>
                    <a:pt x="33" y="1133"/>
                  </a:cubicBezTo>
                  <a:cubicBezTo>
                    <a:pt x="33" y="1125"/>
                    <a:pt x="34" y="1116"/>
                    <a:pt x="35" y="1108"/>
                  </a:cubicBezTo>
                  <a:moveTo>
                    <a:pt x="0" y="0"/>
                  </a:moveTo>
                  <a:cubicBezTo>
                    <a:pt x="0" y="0"/>
                    <a:pt x="48" y="285"/>
                    <a:pt x="130" y="533"/>
                  </a:cubicBezTo>
                  <a:cubicBezTo>
                    <a:pt x="171" y="657"/>
                    <a:pt x="215" y="800"/>
                    <a:pt x="210" y="913"/>
                  </a:cubicBezTo>
                  <a:cubicBezTo>
                    <a:pt x="230" y="908"/>
                    <a:pt x="250" y="905"/>
                    <a:pt x="270" y="905"/>
                  </a:cubicBezTo>
                  <a:cubicBezTo>
                    <a:pt x="298" y="905"/>
                    <a:pt x="324" y="910"/>
                    <a:pt x="348" y="918"/>
                  </a:cubicBezTo>
                  <a:cubicBezTo>
                    <a:pt x="361" y="1038"/>
                    <a:pt x="334" y="1135"/>
                    <a:pt x="232" y="1165"/>
                  </a:cubicBezTo>
                  <a:cubicBezTo>
                    <a:pt x="319" y="1139"/>
                    <a:pt x="351" y="1065"/>
                    <a:pt x="351" y="970"/>
                  </a:cubicBezTo>
                  <a:cubicBezTo>
                    <a:pt x="351" y="860"/>
                    <a:pt x="308" y="722"/>
                    <a:pt x="258" y="597"/>
                  </a:cubicBezTo>
                  <a:cubicBezTo>
                    <a:pt x="161" y="359"/>
                    <a:pt x="36" y="87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3633771" y="4582795"/>
              <a:ext cx="1083" cy="108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AC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3412990" y="4278682"/>
              <a:ext cx="208876" cy="232685"/>
            </a:xfrm>
            <a:custGeom>
              <a:rect b="b" l="l" r="r" t="t"/>
              <a:pathLst>
                <a:path extrusionOk="0" h="195" w="175">
                  <a:moveTo>
                    <a:pt x="175" y="0"/>
                  </a:moveTo>
                  <a:cubicBezTo>
                    <a:pt x="84" y="24"/>
                    <a:pt x="14" y="100"/>
                    <a:pt x="0" y="195"/>
                  </a:cubicBezTo>
                  <a:cubicBezTo>
                    <a:pt x="126" y="180"/>
                    <a:pt x="171" y="103"/>
                    <a:pt x="175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5"/>
            <p:cNvSpPr/>
            <p:nvPr/>
          </p:nvSpPr>
          <p:spPr>
            <a:xfrm>
              <a:off x="3634853" y="4579548"/>
              <a:ext cx="12987" cy="3247"/>
            </a:xfrm>
            <a:custGeom>
              <a:rect b="b" l="l" r="r" t="t"/>
              <a:pathLst>
                <a:path extrusionOk="0" h="3" w="11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moveTo>
                    <a:pt x="3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5" y="2"/>
                  </a:moveTo>
                  <a:cubicBezTo>
                    <a:pt x="5" y="2"/>
                    <a:pt x="5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2D1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5"/>
            <p:cNvSpPr/>
            <p:nvPr/>
          </p:nvSpPr>
          <p:spPr>
            <a:xfrm>
              <a:off x="3635935" y="4582795"/>
              <a:ext cx="2165" cy="0"/>
            </a:xfrm>
            <a:custGeom>
              <a:rect b="b" l="l" r="r" t="t"/>
              <a:pathLst>
                <a:path extrusionOk="0" h="120000" w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E75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3634853" y="458279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D1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3633771" y="4582795"/>
              <a:ext cx="1083" cy="108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75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3634853" y="4582795"/>
              <a:ext cx="2165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2D0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3410826" y="4268941"/>
              <a:ext cx="390695" cy="322512"/>
            </a:xfrm>
            <a:custGeom>
              <a:rect b="b" l="l" r="r" t="t"/>
              <a:pathLst>
                <a:path extrusionOk="0" h="270" w="328">
                  <a:moveTo>
                    <a:pt x="237" y="0"/>
                  </a:moveTo>
                  <a:cubicBezTo>
                    <a:pt x="217" y="0"/>
                    <a:pt x="197" y="3"/>
                    <a:pt x="177" y="8"/>
                  </a:cubicBezTo>
                  <a:cubicBezTo>
                    <a:pt x="173" y="111"/>
                    <a:pt x="128" y="188"/>
                    <a:pt x="2" y="203"/>
                  </a:cubicBezTo>
                  <a:cubicBezTo>
                    <a:pt x="1" y="211"/>
                    <a:pt x="0" y="220"/>
                    <a:pt x="0" y="228"/>
                  </a:cubicBezTo>
                  <a:cubicBezTo>
                    <a:pt x="43" y="254"/>
                    <a:pt x="89" y="270"/>
                    <a:pt x="136" y="270"/>
                  </a:cubicBezTo>
                  <a:cubicBezTo>
                    <a:pt x="153" y="270"/>
                    <a:pt x="170" y="268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3"/>
                    <a:pt x="188" y="263"/>
                  </a:cubicBezTo>
                  <a:cubicBezTo>
                    <a:pt x="188" y="263"/>
                    <a:pt x="188" y="263"/>
                    <a:pt x="188" y="263"/>
                  </a:cubicBezTo>
                  <a:cubicBezTo>
                    <a:pt x="188" y="263"/>
                    <a:pt x="188" y="263"/>
                    <a:pt x="188" y="263"/>
                  </a:cubicBezTo>
                  <a:cubicBezTo>
                    <a:pt x="188" y="263"/>
                    <a:pt x="188" y="263"/>
                    <a:pt x="188" y="263"/>
                  </a:cubicBezTo>
                  <a:cubicBezTo>
                    <a:pt x="188" y="263"/>
                    <a:pt x="188" y="263"/>
                    <a:pt x="188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1" y="263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1" y="263"/>
                    <a:pt x="191" y="263"/>
                    <a:pt x="191" y="262"/>
                  </a:cubicBezTo>
                  <a:cubicBezTo>
                    <a:pt x="191" y="262"/>
                    <a:pt x="191" y="262"/>
                    <a:pt x="191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3" y="262"/>
                    <a:pt x="193" y="262"/>
                    <a:pt x="193" y="262"/>
                  </a:cubicBezTo>
                  <a:cubicBezTo>
                    <a:pt x="193" y="262"/>
                    <a:pt x="193" y="262"/>
                    <a:pt x="193" y="262"/>
                  </a:cubicBezTo>
                  <a:cubicBezTo>
                    <a:pt x="193" y="262"/>
                    <a:pt x="193" y="262"/>
                    <a:pt x="193" y="262"/>
                  </a:cubicBezTo>
                  <a:cubicBezTo>
                    <a:pt x="193" y="262"/>
                    <a:pt x="194" y="262"/>
                    <a:pt x="194" y="262"/>
                  </a:cubicBezTo>
                  <a:cubicBezTo>
                    <a:pt x="194" y="262"/>
                    <a:pt x="194" y="262"/>
                    <a:pt x="194" y="262"/>
                  </a:cubicBezTo>
                  <a:cubicBezTo>
                    <a:pt x="194" y="262"/>
                    <a:pt x="194" y="262"/>
                    <a:pt x="194" y="262"/>
                  </a:cubicBezTo>
                  <a:cubicBezTo>
                    <a:pt x="194" y="262"/>
                    <a:pt x="194" y="262"/>
                    <a:pt x="195" y="262"/>
                  </a:cubicBezTo>
                  <a:cubicBezTo>
                    <a:pt x="195" y="262"/>
                    <a:pt x="195" y="262"/>
                    <a:pt x="195" y="261"/>
                  </a:cubicBezTo>
                  <a:cubicBezTo>
                    <a:pt x="195" y="261"/>
                    <a:pt x="195" y="261"/>
                    <a:pt x="195" y="261"/>
                  </a:cubicBezTo>
                  <a:cubicBezTo>
                    <a:pt x="195" y="261"/>
                    <a:pt x="195" y="261"/>
                    <a:pt x="196" y="261"/>
                  </a:cubicBezTo>
                  <a:cubicBezTo>
                    <a:pt x="196" y="261"/>
                    <a:pt x="196" y="261"/>
                    <a:pt x="196" y="261"/>
                  </a:cubicBezTo>
                  <a:cubicBezTo>
                    <a:pt x="197" y="261"/>
                    <a:pt x="198" y="261"/>
                    <a:pt x="199" y="260"/>
                  </a:cubicBezTo>
                  <a:cubicBezTo>
                    <a:pt x="199" y="260"/>
                    <a:pt x="199" y="260"/>
                    <a:pt x="199" y="260"/>
                  </a:cubicBezTo>
                  <a:cubicBezTo>
                    <a:pt x="301" y="230"/>
                    <a:pt x="328" y="133"/>
                    <a:pt x="315" y="13"/>
                  </a:cubicBezTo>
                  <a:cubicBezTo>
                    <a:pt x="291" y="5"/>
                    <a:pt x="265" y="0"/>
                    <a:pt x="237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903237" y="2380406"/>
              <a:ext cx="921001" cy="2165594"/>
            </a:xfrm>
            <a:custGeom>
              <a:rect b="b" l="l" r="r" t="t"/>
              <a:pathLst>
                <a:path extrusionOk="0" h="1816" w="773">
                  <a:moveTo>
                    <a:pt x="773" y="99"/>
                  </a:moveTo>
                  <a:cubicBezTo>
                    <a:pt x="773" y="99"/>
                    <a:pt x="499" y="0"/>
                    <a:pt x="394" y="321"/>
                  </a:cubicBezTo>
                  <a:cubicBezTo>
                    <a:pt x="280" y="670"/>
                    <a:pt x="0" y="1174"/>
                    <a:pt x="2" y="1510"/>
                  </a:cubicBezTo>
                  <a:cubicBezTo>
                    <a:pt x="4" y="1810"/>
                    <a:pt x="95" y="1816"/>
                    <a:pt x="95" y="1816"/>
                  </a:cubicBezTo>
                  <a:cubicBezTo>
                    <a:pt x="437" y="1348"/>
                    <a:pt x="437" y="1348"/>
                    <a:pt x="437" y="1348"/>
                  </a:cubicBezTo>
                  <a:cubicBezTo>
                    <a:pt x="620" y="1011"/>
                    <a:pt x="620" y="1011"/>
                    <a:pt x="620" y="1011"/>
                  </a:cubicBezTo>
                  <a:cubicBezTo>
                    <a:pt x="620" y="1011"/>
                    <a:pt x="708" y="310"/>
                    <a:pt x="773" y="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856700" y="3147725"/>
              <a:ext cx="871217" cy="1494592"/>
            </a:xfrm>
            <a:custGeom>
              <a:rect b="b" l="l" r="r" t="t"/>
              <a:pathLst>
                <a:path extrusionOk="0" h="1254" w="731">
                  <a:moveTo>
                    <a:pt x="731" y="84"/>
                  </a:moveTo>
                  <a:cubicBezTo>
                    <a:pt x="731" y="84"/>
                    <a:pt x="664" y="558"/>
                    <a:pt x="626" y="787"/>
                  </a:cubicBezTo>
                  <a:cubicBezTo>
                    <a:pt x="588" y="1017"/>
                    <a:pt x="396" y="1254"/>
                    <a:pt x="198" y="1204"/>
                  </a:cubicBezTo>
                  <a:cubicBezTo>
                    <a:pt x="0" y="1153"/>
                    <a:pt x="68" y="870"/>
                    <a:pt x="164" y="633"/>
                  </a:cubicBezTo>
                  <a:cubicBezTo>
                    <a:pt x="260" y="395"/>
                    <a:pt x="385" y="123"/>
                    <a:pt x="422" y="36"/>
                  </a:cubicBezTo>
                  <a:cubicBezTo>
                    <a:pt x="526" y="0"/>
                    <a:pt x="731" y="84"/>
                    <a:pt x="731" y="84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1311248" y="2600104"/>
              <a:ext cx="970785" cy="737016"/>
            </a:xfrm>
            <a:custGeom>
              <a:rect b="b" l="l" r="r" t="t"/>
              <a:pathLst>
                <a:path extrusionOk="0" h="618" w="815">
                  <a:moveTo>
                    <a:pt x="0" y="71"/>
                  </a:moveTo>
                  <a:cubicBezTo>
                    <a:pt x="0" y="71"/>
                    <a:pt x="13" y="189"/>
                    <a:pt x="31" y="307"/>
                  </a:cubicBezTo>
                  <a:cubicBezTo>
                    <a:pt x="48" y="425"/>
                    <a:pt x="41" y="495"/>
                    <a:pt x="41" y="495"/>
                  </a:cubicBezTo>
                  <a:cubicBezTo>
                    <a:pt x="41" y="495"/>
                    <a:pt x="184" y="618"/>
                    <a:pt x="350" y="543"/>
                  </a:cubicBezTo>
                  <a:cubicBezTo>
                    <a:pt x="458" y="339"/>
                    <a:pt x="611" y="214"/>
                    <a:pt x="694" y="166"/>
                  </a:cubicBezTo>
                  <a:cubicBezTo>
                    <a:pt x="777" y="118"/>
                    <a:pt x="815" y="76"/>
                    <a:pt x="772" y="38"/>
                  </a:cubicBezTo>
                  <a:cubicBezTo>
                    <a:pt x="729" y="0"/>
                    <a:pt x="661" y="48"/>
                    <a:pt x="611" y="98"/>
                  </a:cubicBezTo>
                  <a:cubicBezTo>
                    <a:pt x="561" y="148"/>
                    <a:pt x="457" y="166"/>
                    <a:pt x="412" y="116"/>
                  </a:cubicBezTo>
                  <a:cubicBezTo>
                    <a:pt x="367" y="66"/>
                    <a:pt x="0" y="71"/>
                    <a:pt x="0" y="71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1352374" y="2642312"/>
              <a:ext cx="786801" cy="327924"/>
            </a:xfrm>
            <a:custGeom>
              <a:rect b="b" l="l" r="r" t="t"/>
              <a:pathLst>
                <a:path extrusionOk="0" h="275" w="660">
                  <a:moveTo>
                    <a:pt x="377" y="81"/>
                  </a:moveTo>
                  <a:cubicBezTo>
                    <a:pt x="422" y="131"/>
                    <a:pt x="526" y="113"/>
                    <a:pt x="576" y="63"/>
                  </a:cubicBezTo>
                  <a:cubicBezTo>
                    <a:pt x="602" y="38"/>
                    <a:pt x="631" y="13"/>
                    <a:pt x="660" y="0"/>
                  </a:cubicBezTo>
                  <a:cubicBezTo>
                    <a:pt x="638" y="21"/>
                    <a:pt x="598" y="61"/>
                    <a:pt x="557" y="108"/>
                  </a:cubicBezTo>
                  <a:cubicBezTo>
                    <a:pt x="495" y="179"/>
                    <a:pt x="390" y="178"/>
                    <a:pt x="323" y="174"/>
                  </a:cubicBezTo>
                  <a:cubicBezTo>
                    <a:pt x="255" y="169"/>
                    <a:pt x="221" y="275"/>
                    <a:pt x="125" y="218"/>
                  </a:cubicBezTo>
                  <a:cubicBezTo>
                    <a:pt x="29" y="162"/>
                    <a:pt x="0" y="87"/>
                    <a:pt x="0" y="8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218" y="41"/>
                    <a:pt x="351" y="52"/>
                    <a:pt x="377" y="81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5"/>
            <p:cNvSpPr/>
            <p:nvPr/>
          </p:nvSpPr>
          <p:spPr>
            <a:xfrm>
              <a:off x="1643501" y="2261358"/>
              <a:ext cx="425327" cy="392859"/>
            </a:xfrm>
            <a:custGeom>
              <a:rect b="b" l="l" r="r" t="t"/>
              <a:pathLst>
                <a:path extrusionOk="0" h="329" w="357">
                  <a:moveTo>
                    <a:pt x="31" y="66"/>
                  </a:moveTo>
                  <a:cubicBezTo>
                    <a:pt x="31" y="66"/>
                    <a:pt x="99" y="0"/>
                    <a:pt x="181" y="58"/>
                  </a:cubicBezTo>
                  <a:cubicBezTo>
                    <a:pt x="264" y="116"/>
                    <a:pt x="357" y="254"/>
                    <a:pt x="307" y="292"/>
                  </a:cubicBezTo>
                  <a:cubicBezTo>
                    <a:pt x="257" y="329"/>
                    <a:pt x="161" y="244"/>
                    <a:pt x="116" y="194"/>
                  </a:cubicBezTo>
                  <a:cubicBezTo>
                    <a:pt x="71" y="144"/>
                    <a:pt x="0" y="86"/>
                    <a:pt x="31" y="66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1485491" y="2304648"/>
              <a:ext cx="525977" cy="514071"/>
            </a:xfrm>
            <a:custGeom>
              <a:rect b="b" l="l" r="r" t="t"/>
              <a:pathLst>
                <a:path extrusionOk="0" h="431" w="442">
                  <a:moveTo>
                    <a:pt x="40" y="69"/>
                  </a:moveTo>
                  <a:cubicBezTo>
                    <a:pt x="40" y="69"/>
                    <a:pt x="106" y="0"/>
                    <a:pt x="213" y="76"/>
                  </a:cubicBezTo>
                  <a:cubicBezTo>
                    <a:pt x="321" y="152"/>
                    <a:pt x="442" y="332"/>
                    <a:pt x="376" y="382"/>
                  </a:cubicBezTo>
                  <a:cubicBezTo>
                    <a:pt x="311" y="431"/>
                    <a:pt x="187" y="319"/>
                    <a:pt x="129" y="254"/>
                  </a:cubicBezTo>
                  <a:cubicBezTo>
                    <a:pt x="70" y="188"/>
                    <a:pt x="0" y="95"/>
                    <a:pt x="40" y="69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1350209" y="2432354"/>
              <a:ext cx="501085" cy="383119"/>
            </a:xfrm>
            <a:custGeom>
              <a:rect b="b" l="l" r="r" t="t"/>
              <a:pathLst>
                <a:path extrusionOk="0" h="322" w="420">
                  <a:moveTo>
                    <a:pt x="153" y="25"/>
                  </a:moveTo>
                  <a:cubicBezTo>
                    <a:pt x="153" y="25"/>
                    <a:pt x="249" y="96"/>
                    <a:pt x="334" y="189"/>
                  </a:cubicBezTo>
                  <a:cubicBezTo>
                    <a:pt x="420" y="282"/>
                    <a:pt x="375" y="322"/>
                    <a:pt x="317" y="315"/>
                  </a:cubicBezTo>
                  <a:cubicBezTo>
                    <a:pt x="259" y="307"/>
                    <a:pt x="151" y="234"/>
                    <a:pt x="76" y="171"/>
                  </a:cubicBezTo>
                  <a:cubicBezTo>
                    <a:pt x="0" y="109"/>
                    <a:pt x="65" y="0"/>
                    <a:pt x="153" y="25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1265793" y="2563307"/>
              <a:ext cx="382037" cy="304114"/>
            </a:xfrm>
            <a:custGeom>
              <a:rect b="b" l="l" r="r" t="t"/>
              <a:pathLst>
                <a:path extrusionOk="0" h="255" w="321">
                  <a:moveTo>
                    <a:pt x="113" y="0"/>
                  </a:moveTo>
                  <a:cubicBezTo>
                    <a:pt x="113" y="0"/>
                    <a:pt x="0" y="73"/>
                    <a:pt x="52" y="132"/>
                  </a:cubicBezTo>
                  <a:cubicBezTo>
                    <a:pt x="105" y="192"/>
                    <a:pt x="239" y="255"/>
                    <a:pt x="280" y="236"/>
                  </a:cubicBezTo>
                  <a:cubicBezTo>
                    <a:pt x="321" y="217"/>
                    <a:pt x="318" y="182"/>
                    <a:pt x="297" y="154"/>
                  </a:cubicBezTo>
                  <a:cubicBezTo>
                    <a:pt x="266" y="111"/>
                    <a:pt x="148" y="8"/>
                    <a:pt x="113" y="0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1587224" y="2857680"/>
              <a:ext cx="159092" cy="217534"/>
            </a:xfrm>
            <a:custGeom>
              <a:rect b="b" l="l" r="r" t="t"/>
              <a:pathLst>
                <a:path extrusionOk="0" h="182" w="133">
                  <a:moveTo>
                    <a:pt x="133" y="0"/>
                  </a:moveTo>
                  <a:cubicBezTo>
                    <a:pt x="117" y="10"/>
                    <a:pt x="101" y="22"/>
                    <a:pt x="86" y="35"/>
                  </a:cubicBezTo>
                  <a:cubicBezTo>
                    <a:pt x="71" y="47"/>
                    <a:pt x="57" y="61"/>
                    <a:pt x="46" y="76"/>
                  </a:cubicBezTo>
                  <a:cubicBezTo>
                    <a:pt x="40" y="84"/>
                    <a:pt x="34" y="92"/>
                    <a:pt x="29" y="100"/>
                  </a:cubicBezTo>
                  <a:cubicBezTo>
                    <a:pt x="27" y="104"/>
                    <a:pt x="24" y="108"/>
                    <a:pt x="22" y="113"/>
                  </a:cubicBezTo>
                  <a:cubicBezTo>
                    <a:pt x="20" y="117"/>
                    <a:pt x="18" y="121"/>
                    <a:pt x="16" y="126"/>
                  </a:cubicBezTo>
                  <a:cubicBezTo>
                    <a:pt x="9" y="144"/>
                    <a:pt x="4" y="163"/>
                    <a:pt x="2" y="182"/>
                  </a:cubicBezTo>
                  <a:cubicBezTo>
                    <a:pt x="0" y="163"/>
                    <a:pt x="1" y="142"/>
                    <a:pt x="8" y="123"/>
                  </a:cubicBezTo>
                  <a:cubicBezTo>
                    <a:pt x="14" y="103"/>
                    <a:pt x="24" y="85"/>
                    <a:pt x="37" y="69"/>
                  </a:cubicBezTo>
                  <a:cubicBezTo>
                    <a:pt x="43" y="61"/>
                    <a:pt x="50" y="54"/>
                    <a:pt x="57" y="47"/>
                  </a:cubicBezTo>
                  <a:cubicBezTo>
                    <a:pt x="65" y="40"/>
                    <a:pt x="72" y="33"/>
                    <a:pt x="80" y="28"/>
                  </a:cubicBezTo>
                  <a:cubicBezTo>
                    <a:pt x="97" y="16"/>
                    <a:pt x="114" y="6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1595882" y="3247292"/>
              <a:ext cx="132035" cy="33550"/>
            </a:xfrm>
            <a:custGeom>
              <a:rect b="b" l="l" r="r" t="t"/>
              <a:pathLst>
                <a:path extrusionOk="0" h="28" w="111">
                  <a:moveTo>
                    <a:pt x="111" y="0"/>
                  </a:moveTo>
                  <a:cubicBezTo>
                    <a:pt x="103" y="6"/>
                    <a:pt x="94" y="10"/>
                    <a:pt x="85" y="14"/>
                  </a:cubicBezTo>
                  <a:cubicBezTo>
                    <a:pt x="76" y="18"/>
                    <a:pt x="67" y="21"/>
                    <a:pt x="58" y="23"/>
                  </a:cubicBezTo>
                  <a:cubicBezTo>
                    <a:pt x="48" y="25"/>
                    <a:pt x="39" y="27"/>
                    <a:pt x="29" y="27"/>
                  </a:cubicBezTo>
                  <a:cubicBezTo>
                    <a:pt x="19" y="28"/>
                    <a:pt x="9" y="27"/>
                    <a:pt x="0" y="24"/>
                  </a:cubicBezTo>
                  <a:cubicBezTo>
                    <a:pt x="9" y="23"/>
                    <a:pt x="18" y="21"/>
                    <a:pt x="28" y="19"/>
                  </a:cubicBezTo>
                  <a:cubicBezTo>
                    <a:pt x="37" y="17"/>
                    <a:pt x="46" y="14"/>
                    <a:pt x="55" y="12"/>
                  </a:cubicBezTo>
                  <a:cubicBezTo>
                    <a:pt x="64" y="10"/>
                    <a:pt x="73" y="7"/>
                    <a:pt x="83" y="5"/>
                  </a:cubicBezTo>
                  <a:cubicBezTo>
                    <a:pt x="92" y="3"/>
                    <a:pt x="101" y="1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1528782" y="2302484"/>
              <a:ext cx="330088" cy="87663"/>
            </a:xfrm>
            <a:custGeom>
              <a:rect b="b" l="l" r="r" t="t"/>
              <a:pathLst>
                <a:path extrusionOk="0" h="74" w="277">
                  <a:moveTo>
                    <a:pt x="0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moveTo>
                    <a:pt x="0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moveTo>
                    <a:pt x="0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moveTo>
                    <a:pt x="1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moveTo>
                    <a:pt x="1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moveTo>
                    <a:pt x="1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moveTo>
                    <a:pt x="1" y="72"/>
                  </a:moveTo>
                  <a:cubicBezTo>
                    <a:pt x="1" y="72"/>
                    <a:pt x="1" y="73"/>
                    <a:pt x="1" y="73"/>
                  </a:cubicBezTo>
                  <a:cubicBezTo>
                    <a:pt x="1" y="73"/>
                    <a:pt x="1" y="72"/>
                    <a:pt x="1" y="72"/>
                  </a:cubicBezTo>
                  <a:moveTo>
                    <a:pt x="2" y="72"/>
                  </a:moveTo>
                  <a:cubicBezTo>
                    <a:pt x="2" y="72"/>
                    <a:pt x="1" y="72"/>
                    <a:pt x="1" y="72"/>
                  </a:cubicBezTo>
                  <a:cubicBezTo>
                    <a:pt x="1" y="72"/>
                    <a:pt x="2" y="72"/>
                    <a:pt x="2" y="72"/>
                  </a:cubicBezTo>
                  <a:moveTo>
                    <a:pt x="2" y="72"/>
                  </a:move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moveTo>
                    <a:pt x="2" y="72"/>
                  </a:move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moveTo>
                    <a:pt x="2" y="72"/>
                  </a:move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moveTo>
                    <a:pt x="3" y="71"/>
                  </a:moveTo>
                  <a:cubicBezTo>
                    <a:pt x="3" y="71"/>
                    <a:pt x="3" y="72"/>
                    <a:pt x="3" y="72"/>
                  </a:cubicBezTo>
                  <a:cubicBezTo>
                    <a:pt x="3" y="72"/>
                    <a:pt x="3" y="71"/>
                    <a:pt x="3" y="71"/>
                  </a:cubicBezTo>
                  <a:moveTo>
                    <a:pt x="3" y="71"/>
                  </a:move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moveTo>
                    <a:pt x="3" y="71"/>
                  </a:move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moveTo>
                    <a:pt x="3" y="71"/>
                  </a:move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moveTo>
                    <a:pt x="126" y="32"/>
                  </a:move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moveTo>
                    <a:pt x="207" y="0"/>
                  </a:moveTo>
                  <a:cubicBezTo>
                    <a:pt x="159" y="0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59" y="0"/>
                    <a:pt x="207" y="0"/>
                  </a:cubicBezTo>
                  <a:cubicBezTo>
                    <a:pt x="228" y="0"/>
                    <a:pt x="252" y="6"/>
                    <a:pt x="277" y="24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52" y="6"/>
                    <a:pt x="228" y="0"/>
                    <a:pt x="207" y="0"/>
                  </a:cubicBezTo>
                </a:path>
              </a:pathLst>
            </a:custGeom>
            <a:solidFill>
              <a:srgbClr val="F0E6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1669475" y="2302484"/>
              <a:ext cx="221863" cy="152598"/>
            </a:xfrm>
            <a:custGeom>
              <a:rect b="b" l="l" r="r" t="t"/>
              <a:pathLst>
                <a:path extrusionOk="0" h="128" w="186">
                  <a:moveTo>
                    <a:pt x="89" y="0"/>
                  </a:moveTo>
                  <a:cubicBezTo>
                    <a:pt x="41" y="0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" y="36"/>
                    <a:pt x="0" y="42"/>
                    <a:pt x="2" y="49"/>
                  </a:cubicBezTo>
                  <a:cubicBezTo>
                    <a:pt x="19" y="54"/>
                    <a:pt x="38" y="64"/>
                    <a:pt x="58" y="78"/>
                  </a:cubicBezTo>
                  <a:cubicBezTo>
                    <a:pt x="77" y="91"/>
                    <a:pt x="97" y="108"/>
                    <a:pt x="116" y="127"/>
                  </a:cubicBezTo>
                  <a:cubicBezTo>
                    <a:pt x="118" y="127"/>
                    <a:pt x="120" y="127"/>
                    <a:pt x="121" y="128"/>
                  </a:cubicBezTo>
                  <a:cubicBezTo>
                    <a:pt x="125" y="68"/>
                    <a:pt x="162" y="50"/>
                    <a:pt x="186" y="45"/>
                  </a:cubicBezTo>
                  <a:cubicBezTo>
                    <a:pt x="177" y="37"/>
                    <a:pt x="168" y="30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34" y="6"/>
                    <a:pt x="110" y="0"/>
                    <a:pt x="8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1513630" y="2352267"/>
              <a:ext cx="294374" cy="150434"/>
            </a:xfrm>
            <a:custGeom>
              <a:rect b="b" l="l" r="r" t="t"/>
              <a:pathLst>
                <a:path extrusionOk="0" h="126" w="247">
                  <a:moveTo>
                    <a:pt x="92" y="0"/>
                  </a:moveTo>
                  <a:cubicBezTo>
                    <a:pt x="44" y="0"/>
                    <a:pt x="17" y="28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30"/>
                    <a:pt x="16" y="30"/>
                  </a:cubicBezTo>
                  <a:cubicBezTo>
                    <a:pt x="16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0" y="44"/>
                    <a:pt x="3" y="66"/>
                    <a:pt x="16" y="92"/>
                  </a:cubicBezTo>
                  <a:cubicBezTo>
                    <a:pt x="16" y="92"/>
                    <a:pt x="33" y="105"/>
                    <a:pt x="59" y="126"/>
                  </a:cubicBezTo>
                  <a:cubicBezTo>
                    <a:pt x="63" y="126"/>
                    <a:pt x="67" y="125"/>
                    <a:pt x="72" y="125"/>
                  </a:cubicBezTo>
                  <a:cubicBezTo>
                    <a:pt x="77" y="125"/>
                    <a:pt x="83" y="126"/>
                    <a:pt x="90" y="126"/>
                  </a:cubicBezTo>
                  <a:cubicBezTo>
                    <a:pt x="106" y="92"/>
                    <a:pt x="138" y="79"/>
                    <a:pt x="184" y="79"/>
                  </a:cubicBezTo>
                  <a:cubicBezTo>
                    <a:pt x="203" y="79"/>
                    <a:pt x="224" y="81"/>
                    <a:pt x="247" y="85"/>
                  </a:cubicBezTo>
                  <a:cubicBezTo>
                    <a:pt x="228" y="66"/>
                    <a:pt x="208" y="49"/>
                    <a:pt x="189" y="36"/>
                  </a:cubicBezTo>
                  <a:cubicBezTo>
                    <a:pt x="169" y="22"/>
                    <a:pt x="150" y="12"/>
                    <a:pt x="133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18" y="2"/>
                    <a:pt x="104" y="0"/>
                    <a:pt x="92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1489821" y="2457246"/>
              <a:ext cx="43290" cy="4329"/>
            </a:xfrm>
            <a:custGeom>
              <a:rect b="b" l="l" r="r" t="t"/>
              <a:pathLst>
                <a:path extrusionOk="0" h="4" w="36">
                  <a:moveTo>
                    <a:pt x="10" y="0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3" y="0"/>
                    <a:pt x="7" y="0"/>
                    <a:pt x="10" y="0"/>
                  </a:cubicBezTo>
                  <a:cubicBezTo>
                    <a:pt x="18" y="0"/>
                    <a:pt x="27" y="1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7" y="1"/>
                    <a:pt x="18" y="0"/>
                    <a:pt x="10" y="0"/>
                  </a:cubicBezTo>
                </a:path>
              </a:pathLst>
            </a:custGeom>
            <a:solidFill>
              <a:srgbClr val="F0E6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1533111" y="2461575"/>
              <a:ext cx="900" cy="900"/>
            </a:xfrm>
            <a:prstGeom prst="ellipse">
              <a:avLst/>
            </a:prstGeom>
            <a:solidFill>
              <a:srgbClr val="EC81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1487656" y="2458328"/>
              <a:ext cx="2165" cy="0"/>
            </a:xfrm>
            <a:custGeom>
              <a:rect b="b" l="l" r="r" t="t"/>
              <a:pathLst>
                <a:path extrusionOk="0" h="120000" w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0E6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1397828" y="2457246"/>
              <a:ext cx="186148" cy="146105"/>
            </a:xfrm>
            <a:custGeom>
              <a:rect b="b" l="l" r="r" t="t"/>
              <a:pathLst>
                <a:path extrusionOk="0" h="123" w="156">
                  <a:moveTo>
                    <a:pt x="87" y="0"/>
                  </a:moveTo>
                  <a:cubicBezTo>
                    <a:pt x="84" y="0"/>
                    <a:pt x="80" y="0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31" y="7"/>
                    <a:pt x="0" y="47"/>
                    <a:pt x="3" y="89"/>
                  </a:cubicBezTo>
                  <a:cubicBezTo>
                    <a:pt x="14" y="92"/>
                    <a:pt x="34" y="105"/>
                    <a:pt x="58" y="123"/>
                  </a:cubicBezTo>
                  <a:cubicBezTo>
                    <a:pt x="61" y="122"/>
                    <a:pt x="63" y="121"/>
                    <a:pt x="66" y="120"/>
                  </a:cubicBezTo>
                  <a:cubicBezTo>
                    <a:pt x="71" y="74"/>
                    <a:pt x="92" y="42"/>
                    <a:pt x="156" y="38"/>
                  </a:cubicBezTo>
                  <a:cubicBezTo>
                    <a:pt x="130" y="17"/>
                    <a:pt x="113" y="4"/>
                    <a:pt x="113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04" y="1"/>
                    <a:pt x="95" y="0"/>
                    <a:pt x="87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1399993" y="2563307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0E6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1266876" y="2563307"/>
              <a:ext cx="200218" cy="155845"/>
            </a:xfrm>
            <a:custGeom>
              <a:rect b="b" l="l" r="r" t="t"/>
              <a:pathLst>
                <a:path extrusionOk="0" h="131" w="168"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0" y="72"/>
                    <a:pt x="50" y="131"/>
                  </a:cubicBezTo>
                  <a:cubicBezTo>
                    <a:pt x="64" y="57"/>
                    <a:pt x="105" y="53"/>
                    <a:pt x="168" y="34"/>
                  </a:cubicBezTo>
                  <a:cubicBezTo>
                    <a:pt x="144" y="16"/>
                    <a:pt x="124" y="3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1675969" y="2362007"/>
              <a:ext cx="245673" cy="239178"/>
            </a:xfrm>
            <a:custGeom>
              <a:rect b="b" l="l" r="r" t="t"/>
              <a:pathLst>
                <a:path extrusionOk="0" h="201" w="206">
                  <a:moveTo>
                    <a:pt x="206" y="201"/>
                  </a:moveTo>
                  <a:cubicBezTo>
                    <a:pt x="194" y="179"/>
                    <a:pt x="181" y="159"/>
                    <a:pt x="166" y="140"/>
                  </a:cubicBezTo>
                  <a:cubicBezTo>
                    <a:pt x="162" y="135"/>
                    <a:pt x="158" y="130"/>
                    <a:pt x="154" y="126"/>
                  </a:cubicBezTo>
                  <a:cubicBezTo>
                    <a:pt x="150" y="121"/>
                    <a:pt x="147" y="117"/>
                    <a:pt x="142" y="112"/>
                  </a:cubicBezTo>
                  <a:cubicBezTo>
                    <a:pt x="138" y="108"/>
                    <a:pt x="134" y="103"/>
                    <a:pt x="130" y="99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3" y="82"/>
                    <a:pt x="108" y="78"/>
                    <a:pt x="104" y="74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5" y="66"/>
                    <a:pt x="92" y="64"/>
                    <a:pt x="90" y="6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2" y="33"/>
                    <a:pt x="49" y="31"/>
                    <a:pt x="47" y="2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0" y="7"/>
                    <a:pt x="5" y="3"/>
                    <a:pt x="0" y="0"/>
                  </a:cubicBezTo>
                  <a:cubicBezTo>
                    <a:pt x="6" y="2"/>
                    <a:pt x="11" y="5"/>
                    <a:pt x="17" y="7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45" y="20"/>
                    <a:pt x="56" y="26"/>
                    <a:pt x="66" y="33"/>
                  </a:cubicBezTo>
                  <a:cubicBezTo>
                    <a:pt x="88" y="45"/>
                    <a:pt x="107" y="61"/>
                    <a:pt x="125" y="78"/>
                  </a:cubicBezTo>
                  <a:cubicBezTo>
                    <a:pt x="143" y="95"/>
                    <a:pt x="159" y="114"/>
                    <a:pt x="173" y="135"/>
                  </a:cubicBezTo>
                  <a:cubicBezTo>
                    <a:pt x="187" y="155"/>
                    <a:pt x="199" y="177"/>
                    <a:pt x="206" y="2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1533111" y="2461575"/>
              <a:ext cx="268400" cy="277057"/>
            </a:xfrm>
            <a:custGeom>
              <a:rect b="b" l="l" r="r" t="t"/>
              <a:pathLst>
                <a:path extrusionOk="0" h="232" w="226">
                  <a:moveTo>
                    <a:pt x="226" y="232"/>
                  </a:moveTo>
                  <a:cubicBezTo>
                    <a:pt x="214" y="207"/>
                    <a:pt x="200" y="183"/>
                    <a:pt x="184" y="160"/>
                  </a:cubicBezTo>
                  <a:cubicBezTo>
                    <a:pt x="169" y="137"/>
                    <a:pt x="153" y="114"/>
                    <a:pt x="134" y="94"/>
                  </a:cubicBezTo>
                  <a:cubicBezTo>
                    <a:pt x="125" y="84"/>
                    <a:pt x="115" y="74"/>
                    <a:pt x="105" y="65"/>
                  </a:cubicBezTo>
                  <a:cubicBezTo>
                    <a:pt x="95" y="55"/>
                    <a:pt x="84" y="47"/>
                    <a:pt x="73" y="39"/>
                  </a:cubicBezTo>
                  <a:cubicBezTo>
                    <a:pt x="50" y="23"/>
                    <a:pt x="26" y="10"/>
                    <a:pt x="0" y="0"/>
                  </a:cubicBezTo>
                  <a:cubicBezTo>
                    <a:pt x="27" y="5"/>
                    <a:pt x="54" y="16"/>
                    <a:pt x="78" y="31"/>
                  </a:cubicBezTo>
                  <a:cubicBezTo>
                    <a:pt x="102" y="46"/>
                    <a:pt x="123" y="65"/>
                    <a:pt x="142" y="86"/>
                  </a:cubicBezTo>
                  <a:cubicBezTo>
                    <a:pt x="152" y="97"/>
                    <a:pt x="161" y="108"/>
                    <a:pt x="169" y="119"/>
                  </a:cubicBezTo>
                  <a:cubicBezTo>
                    <a:pt x="177" y="131"/>
                    <a:pt x="185" y="143"/>
                    <a:pt x="192" y="155"/>
                  </a:cubicBezTo>
                  <a:cubicBezTo>
                    <a:pt x="206" y="179"/>
                    <a:pt x="218" y="205"/>
                    <a:pt x="226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1399993" y="2563307"/>
              <a:ext cx="232686" cy="207793"/>
            </a:xfrm>
            <a:custGeom>
              <a:rect b="b" l="l" r="r" t="t"/>
              <a:pathLst>
                <a:path extrusionOk="0" h="174" w="195">
                  <a:moveTo>
                    <a:pt x="195" y="174"/>
                  </a:moveTo>
                  <a:cubicBezTo>
                    <a:pt x="182" y="155"/>
                    <a:pt x="169" y="138"/>
                    <a:pt x="154" y="121"/>
                  </a:cubicBezTo>
                  <a:cubicBezTo>
                    <a:pt x="140" y="104"/>
                    <a:pt x="125" y="88"/>
                    <a:pt x="109" y="73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0" y="48"/>
                    <a:pt x="76" y="45"/>
                    <a:pt x="71" y="42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3" y="35"/>
                    <a:pt x="60" y="34"/>
                    <a:pt x="58" y="3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0" y="20"/>
                    <a:pt x="35" y="18"/>
                    <a:pt x="30" y="1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10"/>
                    <a:pt x="18" y="9"/>
                    <a:pt x="15" y="8"/>
                  </a:cubicBezTo>
                  <a:cubicBezTo>
                    <a:pt x="10" y="5"/>
                    <a:pt x="5" y="3"/>
                    <a:pt x="0" y="0"/>
                  </a:cubicBezTo>
                  <a:cubicBezTo>
                    <a:pt x="6" y="2"/>
                    <a:pt x="11" y="3"/>
                    <a:pt x="17" y="5"/>
                  </a:cubicBezTo>
                  <a:cubicBezTo>
                    <a:pt x="19" y="5"/>
                    <a:pt x="22" y="6"/>
                    <a:pt x="25" y="7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8" y="12"/>
                    <a:pt x="43" y="14"/>
                    <a:pt x="48" y="17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82" y="36"/>
                    <a:pt x="101" y="50"/>
                    <a:pt x="117" y="65"/>
                  </a:cubicBezTo>
                  <a:cubicBezTo>
                    <a:pt x="133" y="81"/>
                    <a:pt x="148" y="97"/>
                    <a:pt x="161" y="116"/>
                  </a:cubicBezTo>
                  <a:cubicBezTo>
                    <a:pt x="174" y="134"/>
                    <a:pt x="186" y="153"/>
                    <a:pt x="195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929212" y="3189933"/>
              <a:ext cx="430738" cy="1401519"/>
            </a:xfrm>
            <a:custGeom>
              <a:rect b="b" l="l" r="r" t="t"/>
              <a:pathLst>
                <a:path extrusionOk="0" h="1175" w="361">
                  <a:moveTo>
                    <a:pt x="143" y="1169"/>
                  </a:moveTo>
                  <a:cubicBezTo>
                    <a:pt x="143" y="1169"/>
                    <a:pt x="143" y="1169"/>
                    <a:pt x="144" y="1169"/>
                  </a:cubicBezTo>
                  <a:cubicBezTo>
                    <a:pt x="143" y="1169"/>
                    <a:pt x="143" y="1169"/>
                    <a:pt x="143" y="1169"/>
                  </a:cubicBezTo>
                  <a:moveTo>
                    <a:pt x="137" y="1167"/>
                  </a:moveTo>
                  <a:cubicBezTo>
                    <a:pt x="137" y="1168"/>
                    <a:pt x="137" y="1168"/>
                    <a:pt x="137" y="1168"/>
                  </a:cubicBezTo>
                  <a:cubicBezTo>
                    <a:pt x="137" y="1168"/>
                    <a:pt x="137" y="1168"/>
                    <a:pt x="137" y="1168"/>
                  </a:cubicBezTo>
                  <a:cubicBezTo>
                    <a:pt x="137" y="1168"/>
                    <a:pt x="137" y="1168"/>
                    <a:pt x="137" y="1168"/>
                  </a:cubicBezTo>
                  <a:cubicBezTo>
                    <a:pt x="137" y="1168"/>
                    <a:pt x="137" y="1168"/>
                    <a:pt x="137" y="1167"/>
                  </a:cubicBezTo>
                  <a:moveTo>
                    <a:pt x="136" y="1167"/>
                  </a:moveTo>
                  <a:cubicBezTo>
                    <a:pt x="136" y="1167"/>
                    <a:pt x="136" y="1167"/>
                    <a:pt x="137" y="1167"/>
                  </a:cubicBezTo>
                  <a:cubicBezTo>
                    <a:pt x="136" y="1167"/>
                    <a:pt x="136" y="1167"/>
                    <a:pt x="136" y="1167"/>
                  </a:cubicBezTo>
                  <a:moveTo>
                    <a:pt x="135" y="1167"/>
                  </a:moveTo>
                  <a:cubicBezTo>
                    <a:pt x="136" y="1167"/>
                    <a:pt x="136" y="1167"/>
                    <a:pt x="136" y="1167"/>
                  </a:cubicBezTo>
                  <a:cubicBezTo>
                    <a:pt x="136" y="1167"/>
                    <a:pt x="136" y="1167"/>
                    <a:pt x="135" y="1167"/>
                  </a:cubicBezTo>
                  <a:moveTo>
                    <a:pt x="135" y="1167"/>
                  </a:moveTo>
                  <a:cubicBezTo>
                    <a:pt x="135" y="1167"/>
                    <a:pt x="135" y="1167"/>
                    <a:pt x="135" y="1167"/>
                  </a:cubicBezTo>
                  <a:cubicBezTo>
                    <a:pt x="135" y="1167"/>
                    <a:pt x="135" y="1167"/>
                    <a:pt x="135" y="1167"/>
                  </a:cubicBezTo>
                  <a:moveTo>
                    <a:pt x="134" y="1167"/>
                  </a:moveTo>
                  <a:cubicBezTo>
                    <a:pt x="134" y="1167"/>
                    <a:pt x="135" y="1167"/>
                    <a:pt x="135" y="1167"/>
                  </a:cubicBezTo>
                  <a:cubicBezTo>
                    <a:pt x="135" y="1167"/>
                    <a:pt x="134" y="1167"/>
                    <a:pt x="134" y="1167"/>
                  </a:cubicBezTo>
                  <a:moveTo>
                    <a:pt x="134" y="1167"/>
                  </a:moveTo>
                  <a:cubicBezTo>
                    <a:pt x="134" y="1167"/>
                    <a:pt x="134" y="1167"/>
                    <a:pt x="134" y="1167"/>
                  </a:cubicBezTo>
                  <a:cubicBezTo>
                    <a:pt x="134" y="1167"/>
                    <a:pt x="134" y="1167"/>
                    <a:pt x="134" y="1167"/>
                  </a:cubicBezTo>
                  <a:moveTo>
                    <a:pt x="133" y="1166"/>
                  </a:moveTo>
                  <a:cubicBezTo>
                    <a:pt x="133" y="1167"/>
                    <a:pt x="133" y="1167"/>
                    <a:pt x="133" y="1167"/>
                  </a:cubicBezTo>
                  <a:cubicBezTo>
                    <a:pt x="133" y="1167"/>
                    <a:pt x="133" y="1167"/>
                    <a:pt x="133" y="1166"/>
                  </a:cubicBezTo>
                  <a:moveTo>
                    <a:pt x="132" y="1166"/>
                  </a:moveTo>
                  <a:cubicBezTo>
                    <a:pt x="132" y="1166"/>
                    <a:pt x="133" y="1166"/>
                    <a:pt x="133" y="1166"/>
                  </a:cubicBezTo>
                  <a:cubicBezTo>
                    <a:pt x="133" y="1166"/>
                    <a:pt x="133" y="1166"/>
                    <a:pt x="132" y="1166"/>
                  </a:cubicBezTo>
                  <a:moveTo>
                    <a:pt x="129" y="1165"/>
                  </a:moveTo>
                  <a:cubicBezTo>
                    <a:pt x="130" y="1166"/>
                    <a:pt x="131" y="1166"/>
                    <a:pt x="132" y="1166"/>
                  </a:cubicBezTo>
                  <a:cubicBezTo>
                    <a:pt x="131" y="1166"/>
                    <a:pt x="130" y="1166"/>
                    <a:pt x="129" y="1165"/>
                  </a:cubicBezTo>
                  <a:moveTo>
                    <a:pt x="326" y="1108"/>
                  </a:moveTo>
                  <a:cubicBezTo>
                    <a:pt x="327" y="1116"/>
                    <a:pt x="328" y="1125"/>
                    <a:pt x="328" y="1133"/>
                  </a:cubicBezTo>
                  <a:cubicBezTo>
                    <a:pt x="285" y="1159"/>
                    <a:pt x="239" y="1175"/>
                    <a:pt x="192" y="1175"/>
                  </a:cubicBezTo>
                  <a:cubicBezTo>
                    <a:pt x="176" y="1175"/>
                    <a:pt x="160" y="1173"/>
                    <a:pt x="144" y="1169"/>
                  </a:cubicBezTo>
                  <a:cubicBezTo>
                    <a:pt x="160" y="1173"/>
                    <a:pt x="176" y="1175"/>
                    <a:pt x="192" y="1175"/>
                  </a:cubicBezTo>
                  <a:cubicBezTo>
                    <a:pt x="251" y="1175"/>
                    <a:pt x="309" y="1150"/>
                    <a:pt x="361" y="1110"/>
                  </a:cubicBezTo>
                  <a:cubicBezTo>
                    <a:pt x="348" y="1110"/>
                    <a:pt x="337" y="1109"/>
                    <a:pt x="326" y="1108"/>
                  </a:cubicBezTo>
                  <a:moveTo>
                    <a:pt x="361" y="0"/>
                  </a:moveTo>
                  <a:cubicBezTo>
                    <a:pt x="324" y="87"/>
                    <a:pt x="199" y="359"/>
                    <a:pt x="103" y="597"/>
                  </a:cubicBezTo>
                  <a:cubicBezTo>
                    <a:pt x="53" y="722"/>
                    <a:pt x="10" y="860"/>
                    <a:pt x="10" y="970"/>
                  </a:cubicBezTo>
                  <a:cubicBezTo>
                    <a:pt x="10" y="1065"/>
                    <a:pt x="42" y="1139"/>
                    <a:pt x="129" y="1165"/>
                  </a:cubicBezTo>
                  <a:cubicBezTo>
                    <a:pt x="27" y="1135"/>
                    <a:pt x="0" y="1038"/>
                    <a:pt x="13" y="918"/>
                  </a:cubicBezTo>
                  <a:cubicBezTo>
                    <a:pt x="37" y="910"/>
                    <a:pt x="63" y="905"/>
                    <a:pt x="91" y="905"/>
                  </a:cubicBezTo>
                  <a:cubicBezTo>
                    <a:pt x="111" y="905"/>
                    <a:pt x="131" y="908"/>
                    <a:pt x="151" y="913"/>
                  </a:cubicBezTo>
                  <a:cubicBezTo>
                    <a:pt x="146" y="800"/>
                    <a:pt x="190" y="657"/>
                    <a:pt x="231" y="533"/>
                  </a:cubicBezTo>
                  <a:cubicBezTo>
                    <a:pt x="313" y="285"/>
                    <a:pt x="361" y="0"/>
                    <a:pt x="361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1109948" y="4278682"/>
              <a:ext cx="207793" cy="232685"/>
            </a:xfrm>
            <a:custGeom>
              <a:rect b="b" l="l" r="r" t="t"/>
              <a:pathLst>
                <a:path extrusionOk="0" h="195" w="175">
                  <a:moveTo>
                    <a:pt x="0" y="0"/>
                  </a:moveTo>
                  <a:cubicBezTo>
                    <a:pt x="4" y="103"/>
                    <a:pt x="49" y="180"/>
                    <a:pt x="175" y="195"/>
                  </a:cubicBezTo>
                  <a:cubicBezTo>
                    <a:pt x="161" y="100"/>
                    <a:pt x="91" y="24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1083974" y="4579548"/>
              <a:ext cx="15152" cy="4329"/>
            </a:xfrm>
            <a:custGeom>
              <a:rect b="b" l="l" r="r" t="t"/>
              <a:pathLst>
                <a:path extrusionOk="0" h="4" w="13"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8" y="3"/>
                  </a:moveTo>
                  <a:cubicBezTo>
                    <a:pt x="10" y="3"/>
                    <a:pt x="11" y="3"/>
                    <a:pt x="13" y="4"/>
                  </a:cubicBezTo>
                  <a:cubicBezTo>
                    <a:pt x="12" y="4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moveTo>
                    <a:pt x="8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moveTo>
                    <a:pt x="7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4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D1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1092632" y="4582795"/>
              <a:ext cx="8658" cy="1083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3" y="0"/>
                  </a:moveTo>
                  <a:cubicBezTo>
                    <a:pt x="3" y="0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4" y="1"/>
                    <a:pt x="3" y="0"/>
                  </a:cubicBezTo>
                  <a:moveTo>
                    <a:pt x="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E75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1093715" y="4582795"/>
              <a:ext cx="3247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BCA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929212" y="4268941"/>
              <a:ext cx="391777" cy="322512"/>
            </a:xfrm>
            <a:custGeom>
              <a:rect b="b" l="l" r="r" t="t"/>
              <a:pathLst>
                <a:path extrusionOk="0" h="270" w="328">
                  <a:moveTo>
                    <a:pt x="91" y="0"/>
                  </a:moveTo>
                  <a:cubicBezTo>
                    <a:pt x="63" y="0"/>
                    <a:pt x="37" y="5"/>
                    <a:pt x="13" y="13"/>
                  </a:cubicBezTo>
                  <a:cubicBezTo>
                    <a:pt x="0" y="133"/>
                    <a:pt x="27" y="230"/>
                    <a:pt x="129" y="260"/>
                  </a:cubicBezTo>
                  <a:cubicBezTo>
                    <a:pt x="129" y="260"/>
                    <a:pt x="129" y="260"/>
                    <a:pt x="129" y="260"/>
                  </a:cubicBezTo>
                  <a:cubicBezTo>
                    <a:pt x="130" y="261"/>
                    <a:pt x="131" y="261"/>
                    <a:pt x="132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3" y="261"/>
                    <a:pt x="133" y="261"/>
                    <a:pt x="133" y="261"/>
                  </a:cubicBezTo>
                  <a:cubicBezTo>
                    <a:pt x="133" y="261"/>
                    <a:pt x="133" y="261"/>
                    <a:pt x="133" y="261"/>
                  </a:cubicBezTo>
                  <a:cubicBezTo>
                    <a:pt x="133" y="262"/>
                    <a:pt x="133" y="262"/>
                    <a:pt x="133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62"/>
                    <a:pt x="135" y="262"/>
                    <a:pt x="135" y="262"/>
                  </a:cubicBezTo>
                  <a:cubicBezTo>
                    <a:pt x="135" y="262"/>
                    <a:pt x="135" y="262"/>
                    <a:pt x="135" y="262"/>
                  </a:cubicBezTo>
                  <a:cubicBezTo>
                    <a:pt x="135" y="262"/>
                    <a:pt x="135" y="262"/>
                    <a:pt x="135" y="262"/>
                  </a:cubicBezTo>
                  <a:cubicBezTo>
                    <a:pt x="135" y="262"/>
                    <a:pt x="135" y="262"/>
                    <a:pt x="135" y="262"/>
                  </a:cubicBezTo>
                  <a:cubicBezTo>
                    <a:pt x="136" y="262"/>
                    <a:pt x="136" y="262"/>
                    <a:pt x="136" y="262"/>
                  </a:cubicBezTo>
                  <a:cubicBezTo>
                    <a:pt x="136" y="262"/>
                    <a:pt x="136" y="262"/>
                    <a:pt x="136" y="262"/>
                  </a:cubicBezTo>
                  <a:cubicBezTo>
                    <a:pt x="136" y="262"/>
                    <a:pt x="136" y="262"/>
                    <a:pt x="137" y="262"/>
                  </a:cubicBezTo>
                  <a:cubicBezTo>
                    <a:pt x="137" y="262"/>
                    <a:pt x="137" y="262"/>
                    <a:pt x="137" y="262"/>
                  </a:cubicBezTo>
                  <a:cubicBezTo>
                    <a:pt x="137" y="263"/>
                    <a:pt x="137" y="263"/>
                    <a:pt x="137" y="263"/>
                  </a:cubicBezTo>
                  <a:cubicBezTo>
                    <a:pt x="137" y="263"/>
                    <a:pt x="137" y="263"/>
                    <a:pt x="137" y="263"/>
                  </a:cubicBezTo>
                  <a:cubicBezTo>
                    <a:pt x="138" y="263"/>
                    <a:pt x="138" y="263"/>
                    <a:pt x="138" y="263"/>
                  </a:cubicBezTo>
                  <a:cubicBezTo>
                    <a:pt x="138" y="263"/>
                    <a:pt x="138" y="263"/>
                    <a:pt x="138" y="263"/>
                  </a:cubicBezTo>
                  <a:cubicBezTo>
                    <a:pt x="139" y="263"/>
                    <a:pt x="139" y="263"/>
                    <a:pt x="139" y="263"/>
                  </a:cubicBezTo>
                  <a:cubicBezTo>
                    <a:pt x="139" y="263"/>
                    <a:pt x="139" y="263"/>
                    <a:pt x="139" y="263"/>
                  </a:cubicBezTo>
                  <a:cubicBezTo>
                    <a:pt x="139" y="263"/>
                    <a:pt x="139" y="263"/>
                    <a:pt x="139" y="263"/>
                  </a:cubicBezTo>
                  <a:cubicBezTo>
                    <a:pt x="139" y="263"/>
                    <a:pt x="139" y="263"/>
                    <a:pt x="139" y="263"/>
                  </a:cubicBezTo>
                  <a:cubicBezTo>
                    <a:pt x="140" y="263"/>
                    <a:pt x="140" y="263"/>
                    <a:pt x="140" y="263"/>
                  </a:cubicBezTo>
                  <a:cubicBezTo>
                    <a:pt x="140" y="263"/>
                    <a:pt x="140" y="263"/>
                    <a:pt x="140" y="263"/>
                  </a:cubicBezTo>
                  <a:cubicBezTo>
                    <a:pt x="141" y="264"/>
                    <a:pt x="142" y="264"/>
                    <a:pt x="143" y="264"/>
                  </a:cubicBezTo>
                  <a:cubicBezTo>
                    <a:pt x="143" y="264"/>
                    <a:pt x="143" y="264"/>
                    <a:pt x="144" y="264"/>
                  </a:cubicBezTo>
                  <a:cubicBezTo>
                    <a:pt x="144" y="264"/>
                    <a:pt x="144" y="264"/>
                    <a:pt x="144" y="264"/>
                  </a:cubicBezTo>
                  <a:cubicBezTo>
                    <a:pt x="160" y="268"/>
                    <a:pt x="176" y="270"/>
                    <a:pt x="192" y="270"/>
                  </a:cubicBezTo>
                  <a:cubicBezTo>
                    <a:pt x="239" y="270"/>
                    <a:pt x="285" y="254"/>
                    <a:pt x="328" y="228"/>
                  </a:cubicBezTo>
                  <a:cubicBezTo>
                    <a:pt x="328" y="220"/>
                    <a:pt x="327" y="211"/>
                    <a:pt x="326" y="203"/>
                  </a:cubicBezTo>
                  <a:cubicBezTo>
                    <a:pt x="200" y="188"/>
                    <a:pt x="155" y="111"/>
                    <a:pt x="151" y="8"/>
                  </a:cubicBezTo>
                  <a:cubicBezTo>
                    <a:pt x="131" y="3"/>
                    <a:pt x="111" y="0"/>
                    <a:pt x="91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1747398" y="47700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8B3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1690038" y="3590367"/>
              <a:ext cx="1046543" cy="1179657"/>
            </a:xfrm>
            <a:custGeom>
              <a:rect b="b" l="l" r="r" t="t"/>
              <a:pathLst>
                <a:path extrusionOk="0" h="989" w="878">
                  <a:moveTo>
                    <a:pt x="878" y="0"/>
                  </a:moveTo>
                  <a:cubicBezTo>
                    <a:pt x="878" y="0"/>
                    <a:pt x="539" y="759"/>
                    <a:pt x="106" y="924"/>
                  </a:cubicBezTo>
                  <a:cubicBezTo>
                    <a:pt x="6" y="963"/>
                    <a:pt x="0" y="989"/>
                    <a:pt x="48" y="989"/>
                  </a:cubicBezTo>
                  <a:cubicBezTo>
                    <a:pt x="48" y="989"/>
                    <a:pt x="48" y="989"/>
                    <a:pt x="48" y="989"/>
                  </a:cubicBezTo>
                  <a:cubicBezTo>
                    <a:pt x="186" y="989"/>
                    <a:pt x="762" y="774"/>
                    <a:pt x="878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2312336" y="3277595"/>
              <a:ext cx="334418" cy="570349"/>
            </a:xfrm>
            <a:custGeom>
              <a:rect b="b" l="l" r="r" t="t"/>
              <a:pathLst>
                <a:path extrusionOk="0" h="479" w="281">
                  <a:moveTo>
                    <a:pt x="281" y="0"/>
                  </a:moveTo>
                  <a:cubicBezTo>
                    <a:pt x="257" y="101"/>
                    <a:pt x="0" y="479"/>
                    <a:pt x="56" y="479"/>
                  </a:cubicBezTo>
                  <a:cubicBezTo>
                    <a:pt x="62" y="479"/>
                    <a:pt x="71" y="475"/>
                    <a:pt x="84" y="466"/>
                  </a:cubicBezTo>
                  <a:cubicBezTo>
                    <a:pt x="224" y="373"/>
                    <a:pt x="281" y="0"/>
                    <a:pt x="281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425972" y="2342527"/>
              <a:ext cx="82252" cy="77922"/>
            </a:xfrm>
            <a:custGeom>
              <a:rect b="b" l="l" r="r" t="t"/>
              <a:pathLst>
                <a:path extrusionOk="0" h="72" w="76">
                  <a:moveTo>
                    <a:pt x="0" y="72"/>
                  </a:moveTo>
                  <a:lnTo>
                    <a:pt x="39" y="9"/>
                  </a:lnTo>
                  <a:lnTo>
                    <a:pt x="76" y="0"/>
                  </a:lnTo>
                  <a:lnTo>
                    <a:pt x="60" y="41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217097" y="2316553"/>
              <a:ext cx="44373" cy="120131"/>
            </a:xfrm>
            <a:custGeom>
              <a:rect b="b" l="l" r="r" t="t"/>
              <a:pathLst>
                <a:path extrusionOk="0" h="111" w="41">
                  <a:moveTo>
                    <a:pt x="18" y="111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41" y="42"/>
                  </a:lnTo>
                  <a:lnTo>
                    <a:pt x="18" y="1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26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46" name="Google Shape;1046;p26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7"/>
          <p:cNvSpPr txBox="1"/>
          <p:nvPr>
            <p:ph hasCustomPrompt="1" type="title"/>
          </p:nvPr>
        </p:nvSpPr>
        <p:spPr>
          <a:xfrm>
            <a:off x="4428501" y="739575"/>
            <a:ext cx="4061100" cy="7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49" name="Google Shape;1049;p27"/>
          <p:cNvSpPr txBox="1"/>
          <p:nvPr>
            <p:ph idx="1" type="subTitle"/>
          </p:nvPr>
        </p:nvSpPr>
        <p:spPr>
          <a:xfrm>
            <a:off x="4428517" y="1434189"/>
            <a:ext cx="40611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50" name="Google Shape;1050;p27"/>
          <p:cNvGrpSpPr/>
          <p:nvPr/>
        </p:nvGrpSpPr>
        <p:grpSpPr>
          <a:xfrm>
            <a:off x="-1665425" y="-934176"/>
            <a:ext cx="11871231" cy="8256276"/>
            <a:chOff x="-1665425" y="-934176"/>
            <a:chExt cx="11871231" cy="8256276"/>
          </a:xfrm>
        </p:grpSpPr>
        <p:grpSp>
          <p:nvGrpSpPr>
            <p:cNvPr id="1051" name="Google Shape;1051;p27"/>
            <p:cNvGrpSpPr/>
            <p:nvPr/>
          </p:nvGrpSpPr>
          <p:grpSpPr>
            <a:xfrm>
              <a:off x="-1665425" y="-934176"/>
              <a:ext cx="3018225" cy="3607301"/>
              <a:chOff x="-1665425" y="-934176"/>
              <a:chExt cx="3018225" cy="3607301"/>
            </a:xfrm>
          </p:grpSpPr>
          <p:sp>
            <p:nvSpPr>
              <p:cNvPr id="1052" name="Google Shape;1052;p27"/>
              <p:cNvSpPr/>
              <p:nvPr/>
            </p:nvSpPr>
            <p:spPr>
              <a:xfrm rot="-8832699">
                <a:off x="-1203401" y="-697763"/>
                <a:ext cx="1505443" cy="2149247"/>
              </a:xfrm>
              <a:custGeom>
                <a:rect b="b" l="l" r="r" t="t"/>
                <a:pathLst>
                  <a:path extrusionOk="0" h="1083" w="758">
                    <a:moveTo>
                      <a:pt x="518" y="0"/>
                    </a:moveTo>
                    <a:cubicBezTo>
                      <a:pt x="506" y="0"/>
                      <a:pt x="495" y="1"/>
                      <a:pt x="483" y="3"/>
                    </a:cubicBezTo>
                    <a:cubicBezTo>
                      <a:pt x="453" y="8"/>
                      <a:pt x="422" y="21"/>
                      <a:pt x="400" y="44"/>
                    </a:cubicBezTo>
                    <a:cubicBezTo>
                      <a:pt x="376" y="69"/>
                      <a:pt x="370" y="103"/>
                      <a:pt x="374" y="136"/>
                    </a:cubicBezTo>
                    <a:cubicBezTo>
                      <a:pt x="375" y="147"/>
                      <a:pt x="378" y="157"/>
                      <a:pt x="380" y="168"/>
                    </a:cubicBezTo>
                    <a:cubicBezTo>
                      <a:pt x="368" y="159"/>
                      <a:pt x="355" y="152"/>
                      <a:pt x="340" y="149"/>
                    </a:cubicBezTo>
                    <a:cubicBezTo>
                      <a:pt x="329" y="146"/>
                      <a:pt x="319" y="145"/>
                      <a:pt x="309" y="145"/>
                    </a:cubicBezTo>
                    <a:cubicBezTo>
                      <a:pt x="283" y="145"/>
                      <a:pt x="258" y="152"/>
                      <a:pt x="236" y="165"/>
                    </a:cubicBezTo>
                    <a:cubicBezTo>
                      <a:pt x="204" y="184"/>
                      <a:pt x="181" y="215"/>
                      <a:pt x="171" y="251"/>
                    </a:cubicBezTo>
                    <a:cubicBezTo>
                      <a:pt x="167" y="265"/>
                      <a:pt x="165" y="281"/>
                      <a:pt x="165" y="296"/>
                    </a:cubicBezTo>
                    <a:cubicBezTo>
                      <a:pt x="142" y="298"/>
                      <a:pt x="122" y="320"/>
                      <a:pt x="110" y="337"/>
                    </a:cubicBezTo>
                    <a:cubicBezTo>
                      <a:pt x="96" y="358"/>
                      <a:pt x="88" y="383"/>
                      <a:pt x="87" y="409"/>
                    </a:cubicBezTo>
                    <a:cubicBezTo>
                      <a:pt x="86" y="437"/>
                      <a:pt x="96" y="463"/>
                      <a:pt x="110" y="487"/>
                    </a:cubicBezTo>
                    <a:cubicBezTo>
                      <a:pt x="126" y="513"/>
                      <a:pt x="145" y="536"/>
                      <a:pt x="157" y="565"/>
                    </a:cubicBezTo>
                    <a:cubicBezTo>
                      <a:pt x="159" y="570"/>
                      <a:pt x="160" y="575"/>
                      <a:pt x="162" y="580"/>
                    </a:cubicBezTo>
                    <a:cubicBezTo>
                      <a:pt x="158" y="579"/>
                      <a:pt x="153" y="578"/>
                      <a:pt x="148" y="578"/>
                    </a:cubicBezTo>
                    <a:cubicBezTo>
                      <a:pt x="124" y="578"/>
                      <a:pt x="99" y="594"/>
                      <a:pt x="82" y="610"/>
                    </a:cubicBezTo>
                    <a:cubicBezTo>
                      <a:pt x="54" y="635"/>
                      <a:pt x="33" y="668"/>
                      <a:pt x="19" y="703"/>
                    </a:cubicBezTo>
                    <a:cubicBezTo>
                      <a:pt x="5" y="737"/>
                      <a:pt x="0" y="775"/>
                      <a:pt x="4" y="811"/>
                    </a:cubicBezTo>
                    <a:cubicBezTo>
                      <a:pt x="9" y="853"/>
                      <a:pt x="26" y="891"/>
                      <a:pt x="39" y="930"/>
                    </a:cubicBezTo>
                    <a:cubicBezTo>
                      <a:pt x="46" y="951"/>
                      <a:pt x="52" y="973"/>
                      <a:pt x="53" y="995"/>
                    </a:cubicBezTo>
                    <a:cubicBezTo>
                      <a:pt x="53" y="1006"/>
                      <a:pt x="52" y="1017"/>
                      <a:pt x="50" y="1027"/>
                    </a:cubicBezTo>
                    <a:cubicBezTo>
                      <a:pt x="47" y="1037"/>
                      <a:pt x="43" y="1048"/>
                      <a:pt x="34" y="1054"/>
                    </a:cubicBezTo>
                    <a:cubicBezTo>
                      <a:pt x="27" y="1060"/>
                      <a:pt x="32" y="1071"/>
                      <a:pt x="39" y="1071"/>
                    </a:cubicBezTo>
                    <a:cubicBezTo>
                      <a:pt x="40" y="1071"/>
                      <a:pt x="41" y="1071"/>
                      <a:pt x="42" y="1071"/>
                    </a:cubicBezTo>
                    <a:cubicBezTo>
                      <a:pt x="60" y="1079"/>
                      <a:pt x="79" y="1083"/>
                      <a:pt x="98" y="1083"/>
                    </a:cubicBezTo>
                    <a:cubicBezTo>
                      <a:pt x="131" y="1083"/>
                      <a:pt x="163" y="1071"/>
                      <a:pt x="188" y="1047"/>
                    </a:cubicBezTo>
                    <a:cubicBezTo>
                      <a:pt x="206" y="1030"/>
                      <a:pt x="219" y="1007"/>
                      <a:pt x="225" y="982"/>
                    </a:cubicBezTo>
                    <a:cubicBezTo>
                      <a:pt x="231" y="954"/>
                      <a:pt x="228" y="925"/>
                      <a:pt x="228" y="896"/>
                    </a:cubicBezTo>
                    <a:cubicBezTo>
                      <a:pt x="228" y="891"/>
                      <a:pt x="228" y="886"/>
                      <a:pt x="228" y="880"/>
                    </a:cubicBezTo>
                    <a:cubicBezTo>
                      <a:pt x="229" y="881"/>
                      <a:pt x="230" y="881"/>
                      <a:pt x="231" y="881"/>
                    </a:cubicBezTo>
                    <a:cubicBezTo>
                      <a:pt x="232" y="881"/>
                      <a:pt x="232" y="881"/>
                      <a:pt x="232" y="881"/>
                    </a:cubicBezTo>
                    <a:cubicBezTo>
                      <a:pt x="271" y="877"/>
                      <a:pt x="310" y="870"/>
                      <a:pt x="347" y="858"/>
                    </a:cubicBezTo>
                    <a:cubicBezTo>
                      <a:pt x="383" y="847"/>
                      <a:pt x="419" y="832"/>
                      <a:pt x="450" y="812"/>
                    </a:cubicBezTo>
                    <a:cubicBezTo>
                      <a:pt x="465" y="803"/>
                      <a:pt x="478" y="792"/>
                      <a:pt x="487" y="777"/>
                    </a:cubicBezTo>
                    <a:cubicBezTo>
                      <a:pt x="496" y="764"/>
                      <a:pt x="500" y="748"/>
                      <a:pt x="501" y="733"/>
                    </a:cubicBezTo>
                    <a:cubicBezTo>
                      <a:pt x="504" y="702"/>
                      <a:pt x="496" y="669"/>
                      <a:pt x="487" y="639"/>
                    </a:cubicBezTo>
                    <a:cubicBezTo>
                      <a:pt x="484" y="627"/>
                      <a:pt x="480" y="616"/>
                      <a:pt x="474" y="605"/>
                    </a:cubicBezTo>
                    <a:cubicBezTo>
                      <a:pt x="475" y="604"/>
                      <a:pt x="475" y="603"/>
                      <a:pt x="475" y="601"/>
                    </a:cubicBezTo>
                    <a:cubicBezTo>
                      <a:pt x="475" y="557"/>
                      <a:pt x="495" y="516"/>
                      <a:pt x="523" y="483"/>
                    </a:cubicBezTo>
                    <a:cubicBezTo>
                      <a:pt x="556" y="444"/>
                      <a:pt x="599" y="416"/>
                      <a:pt x="641" y="386"/>
                    </a:cubicBezTo>
                    <a:cubicBezTo>
                      <a:pt x="677" y="360"/>
                      <a:pt x="719" y="332"/>
                      <a:pt x="738" y="290"/>
                    </a:cubicBezTo>
                    <a:cubicBezTo>
                      <a:pt x="758" y="244"/>
                      <a:pt x="745" y="193"/>
                      <a:pt x="716" y="154"/>
                    </a:cubicBezTo>
                    <a:cubicBezTo>
                      <a:pt x="699" y="131"/>
                      <a:pt x="678" y="111"/>
                      <a:pt x="655" y="94"/>
                    </a:cubicBezTo>
                    <a:cubicBezTo>
                      <a:pt x="645" y="86"/>
                      <a:pt x="634" y="79"/>
                      <a:pt x="622" y="75"/>
                    </a:cubicBezTo>
                    <a:cubicBezTo>
                      <a:pt x="619" y="51"/>
                      <a:pt x="603" y="28"/>
                      <a:pt x="581" y="15"/>
                    </a:cubicBezTo>
                    <a:cubicBezTo>
                      <a:pt x="562" y="4"/>
                      <a:pt x="540" y="0"/>
                      <a:pt x="518" y="0"/>
                    </a:cubicBezTo>
                  </a:path>
                </a:pathLst>
              </a:custGeom>
              <a:solidFill>
                <a:srgbClr val="CCB0A6">
                  <a:alpha val="335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27"/>
              <p:cNvSpPr/>
              <p:nvPr/>
            </p:nvSpPr>
            <p:spPr>
              <a:xfrm rot="1590748">
                <a:off x="-537739" y="50125"/>
                <a:ext cx="1422158" cy="2433539"/>
              </a:xfrm>
              <a:custGeom>
                <a:rect b="b" l="l" r="r" t="t"/>
                <a:pathLst>
                  <a:path extrusionOk="0" h="698" w="408">
                    <a:moveTo>
                      <a:pt x="290" y="0"/>
                    </a:moveTo>
                    <a:cubicBezTo>
                      <a:pt x="272" y="0"/>
                      <a:pt x="253" y="4"/>
                      <a:pt x="236" y="12"/>
                    </a:cubicBezTo>
                    <a:cubicBezTo>
                      <a:pt x="224" y="19"/>
                      <a:pt x="213" y="26"/>
                      <a:pt x="204" y="36"/>
                    </a:cubicBezTo>
                    <a:cubicBezTo>
                      <a:pt x="206" y="33"/>
                      <a:pt x="158" y="22"/>
                      <a:pt x="152" y="22"/>
                    </a:cubicBezTo>
                    <a:cubicBezTo>
                      <a:pt x="152" y="22"/>
                      <a:pt x="151" y="22"/>
                      <a:pt x="151" y="22"/>
                    </a:cubicBezTo>
                    <a:cubicBezTo>
                      <a:pt x="102" y="24"/>
                      <a:pt x="53" y="55"/>
                      <a:pt x="31" y="100"/>
                    </a:cubicBezTo>
                    <a:cubicBezTo>
                      <a:pt x="0" y="163"/>
                      <a:pt x="30" y="287"/>
                      <a:pt x="113" y="296"/>
                    </a:cubicBezTo>
                    <a:cubicBezTo>
                      <a:pt x="115" y="314"/>
                      <a:pt x="114" y="333"/>
                      <a:pt x="115" y="350"/>
                    </a:cubicBezTo>
                    <a:cubicBezTo>
                      <a:pt x="117" y="387"/>
                      <a:pt x="125" y="424"/>
                      <a:pt x="153" y="449"/>
                    </a:cubicBezTo>
                    <a:cubicBezTo>
                      <a:pt x="163" y="458"/>
                      <a:pt x="174" y="463"/>
                      <a:pt x="187" y="466"/>
                    </a:cubicBezTo>
                    <a:cubicBezTo>
                      <a:pt x="184" y="472"/>
                      <a:pt x="181" y="477"/>
                      <a:pt x="177" y="482"/>
                    </a:cubicBezTo>
                    <a:cubicBezTo>
                      <a:pt x="164" y="498"/>
                      <a:pt x="146" y="510"/>
                      <a:pt x="129" y="524"/>
                    </a:cubicBezTo>
                    <a:cubicBezTo>
                      <a:pt x="113" y="538"/>
                      <a:pt x="99" y="553"/>
                      <a:pt x="86" y="570"/>
                    </a:cubicBezTo>
                    <a:cubicBezTo>
                      <a:pt x="74" y="586"/>
                      <a:pt x="62" y="605"/>
                      <a:pt x="55" y="624"/>
                    </a:cubicBezTo>
                    <a:cubicBezTo>
                      <a:pt x="47" y="647"/>
                      <a:pt x="47" y="673"/>
                      <a:pt x="61" y="693"/>
                    </a:cubicBezTo>
                    <a:cubicBezTo>
                      <a:pt x="63" y="696"/>
                      <a:pt x="66" y="698"/>
                      <a:pt x="69" y="698"/>
                    </a:cubicBezTo>
                    <a:cubicBezTo>
                      <a:pt x="72" y="698"/>
                      <a:pt x="75" y="696"/>
                      <a:pt x="77" y="694"/>
                    </a:cubicBezTo>
                    <a:cubicBezTo>
                      <a:pt x="77" y="693"/>
                      <a:pt x="78" y="693"/>
                      <a:pt x="78" y="692"/>
                    </a:cubicBezTo>
                    <a:cubicBezTo>
                      <a:pt x="97" y="673"/>
                      <a:pt x="121" y="660"/>
                      <a:pt x="147" y="655"/>
                    </a:cubicBezTo>
                    <a:cubicBezTo>
                      <a:pt x="163" y="653"/>
                      <a:pt x="179" y="653"/>
                      <a:pt x="194" y="652"/>
                    </a:cubicBezTo>
                    <a:cubicBezTo>
                      <a:pt x="208" y="651"/>
                      <a:pt x="221" y="648"/>
                      <a:pt x="234" y="643"/>
                    </a:cubicBezTo>
                    <a:cubicBezTo>
                      <a:pt x="284" y="624"/>
                      <a:pt x="321" y="572"/>
                      <a:pt x="311" y="517"/>
                    </a:cubicBezTo>
                    <a:cubicBezTo>
                      <a:pt x="310" y="515"/>
                      <a:pt x="310" y="513"/>
                      <a:pt x="310" y="511"/>
                    </a:cubicBezTo>
                    <a:cubicBezTo>
                      <a:pt x="317" y="502"/>
                      <a:pt x="324" y="492"/>
                      <a:pt x="328" y="481"/>
                    </a:cubicBezTo>
                    <a:cubicBezTo>
                      <a:pt x="336" y="462"/>
                      <a:pt x="338" y="440"/>
                      <a:pt x="338" y="420"/>
                    </a:cubicBezTo>
                    <a:cubicBezTo>
                      <a:pt x="338" y="418"/>
                      <a:pt x="338" y="416"/>
                      <a:pt x="338" y="414"/>
                    </a:cubicBezTo>
                    <a:cubicBezTo>
                      <a:pt x="355" y="400"/>
                      <a:pt x="370" y="384"/>
                      <a:pt x="380" y="365"/>
                    </a:cubicBezTo>
                    <a:cubicBezTo>
                      <a:pt x="393" y="341"/>
                      <a:pt x="396" y="315"/>
                      <a:pt x="390" y="289"/>
                    </a:cubicBezTo>
                    <a:cubicBezTo>
                      <a:pt x="382" y="261"/>
                      <a:pt x="365" y="238"/>
                      <a:pt x="346" y="217"/>
                    </a:cubicBezTo>
                    <a:cubicBezTo>
                      <a:pt x="344" y="215"/>
                      <a:pt x="341" y="212"/>
                      <a:pt x="339" y="210"/>
                    </a:cubicBezTo>
                    <a:cubicBezTo>
                      <a:pt x="363" y="193"/>
                      <a:pt x="386" y="173"/>
                      <a:pt x="397" y="145"/>
                    </a:cubicBezTo>
                    <a:cubicBezTo>
                      <a:pt x="408" y="117"/>
                      <a:pt x="406" y="85"/>
                      <a:pt x="392" y="59"/>
                    </a:cubicBezTo>
                    <a:cubicBezTo>
                      <a:pt x="372" y="21"/>
                      <a:pt x="331" y="0"/>
                      <a:pt x="290" y="0"/>
                    </a:cubicBezTo>
                  </a:path>
                </a:pathLst>
              </a:custGeom>
              <a:solidFill>
                <a:srgbClr val="947E77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4" name="Google Shape;1054;p27"/>
            <p:cNvSpPr/>
            <p:nvPr/>
          </p:nvSpPr>
          <p:spPr>
            <a:xfrm>
              <a:off x="8703837" y="2659308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7"/>
            <p:cNvSpPr/>
            <p:nvPr/>
          </p:nvSpPr>
          <p:spPr>
            <a:xfrm rot="1441104">
              <a:off x="7174384" y="3507792"/>
              <a:ext cx="2430473" cy="346988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27"/>
          <p:cNvGrpSpPr/>
          <p:nvPr/>
        </p:nvGrpSpPr>
        <p:grpSpPr>
          <a:xfrm>
            <a:off x="6853630" y="3577878"/>
            <a:ext cx="1635957" cy="1730792"/>
            <a:chOff x="6853630" y="3577878"/>
            <a:chExt cx="1635957" cy="1730792"/>
          </a:xfrm>
        </p:grpSpPr>
        <p:grpSp>
          <p:nvGrpSpPr>
            <p:cNvPr id="1057" name="Google Shape;1057;p27"/>
            <p:cNvGrpSpPr/>
            <p:nvPr/>
          </p:nvGrpSpPr>
          <p:grpSpPr>
            <a:xfrm rot="-9975607">
              <a:off x="7936253" y="3628675"/>
              <a:ext cx="494551" cy="554580"/>
              <a:chOff x="5338199" y="2122228"/>
              <a:chExt cx="425282" cy="476904"/>
            </a:xfrm>
          </p:grpSpPr>
          <p:sp>
            <p:nvSpPr>
              <p:cNvPr id="1058" name="Google Shape;1058;p27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27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7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27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27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27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27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27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7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27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27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27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27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27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27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27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27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7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27"/>
            <p:cNvGrpSpPr/>
            <p:nvPr/>
          </p:nvGrpSpPr>
          <p:grpSpPr>
            <a:xfrm flipH="1" rot="1485745">
              <a:off x="7522657" y="4488884"/>
              <a:ext cx="494572" cy="554605"/>
              <a:chOff x="5338199" y="2122228"/>
              <a:chExt cx="425282" cy="476904"/>
            </a:xfrm>
          </p:grpSpPr>
          <p:sp>
            <p:nvSpPr>
              <p:cNvPr id="1077" name="Google Shape;1077;p27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7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27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7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27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27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7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27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27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27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27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27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27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7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7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27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27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27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27"/>
            <p:cNvGrpSpPr/>
            <p:nvPr/>
          </p:nvGrpSpPr>
          <p:grpSpPr>
            <a:xfrm rot="-10257047">
              <a:off x="6894166" y="4718651"/>
              <a:ext cx="494549" cy="554579"/>
              <a:chOff x="5338199" y="2122228"/>
              <a:chExt cx="425282" cy="476904"/>
            </a:xfrm>
          </p:grpSpPr>
          <p:sp>
            <p:nvSpPr>
              <p:cNvPr id="1096" name="Google Shape;1096;p27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27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27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27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27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27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27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27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27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27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27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27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27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27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27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27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27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27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4" name="Google Shape;1114;p27"/>
          <p:cNvGrpSpPr/>
          <p:nvPr/>
        </p:nvGrpSpPr>
        <p:grpSpPr>
          <a:xfrm>
            <a:off x="7252702" y="3886491"/>
            <a:ext cx="478988" cy="722015"/>
            <a:chOff x="7252702" y="3886491"/>
            <a:chExt cx="478988" cy="722015"/>
          </a:xfrm>
        </p:grpSpPr>
        <p:grpSp>
          <p:nvGrpSpPr>
            <p:cNvPr id="1115" name="Google Shape;1115;p27"/>
            <p:cNvGrpSpPr/>
            <p:nvPr/>
          </p:nvGrpSpPr>
          <p:grpSpPr>
            <a:xfrm>
              <a:off x="7608416" y="3886491"/>
              <a:ext cx="123274" cy="123274"/>
              <a:chOff x="8288135" y="1843695"/>
              <a:chExt cx="235391" cy="235391"/>
            </a:xfrm>
          </p:grpSpPr>
          <p:grpSp>
            <p:nvGrpSpPr>
              <p:cNvPr id="1116" name="Google Shape;1116;p27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17" name="Google Shape;1117;p2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8" name="Google Shape;1118;p2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19" name="Google Shape;1119;p27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20" name="Google Shape;1120;p2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1" name="Google Shape;1121;p2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22" name="Google Shape;1122;p27"/>
            <p:cNvGrpSpPr/>
            <p:nvPr/>
          </p:nvGrpSpPr>
          <p:grpSpPr>
            <a:xfrm>
              <a:off x="7252702" y="4556085"/>
              <a:ext cx="52422" cy="52422"/>
              <a:chOff x="8288135" y="1843695"/>
              <a:chExt cx="235391" cy="235391"/>
            </a:xfrm>
          </p:grpSpPr>
          <p:grpSp>
            <p:nvGrpSpPr>
              <p:cNvPr id="1123" name="Google Shape;1123;p27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24" name="Google Shape;1124;p2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5" name="Google Shape;1125;p2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26" name="Google Shape;1126;p27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27" name="Google Shape;1127;p2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8" name="Google Shape;1128;p2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2" name="Google Shape;1132;p29"/>
          <p:cNvSpPr txBox="1"/>
          <p:nvPr>
            <p:ph hasCustomPrompt="1" idx="2" type="title"/>
          </p:nvPr>
        </p:nvSpPr>
        <p:spPr>
          <a:xfrm>
            <a:off x="720000" y="14046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3" name="Google Shape;1133;p29"/>
          <p:cNvSpPr txBox="1"/>
          <p:nvPr>
            <p:ph hasCustomPrompt="1" idx="3" type="title"/>
          </p:nvPr>
        </p:nvSpPr>
        <p:spPr>
          <a:xfrm>
            <a:off x="720000" y="27618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4" name="Google Shape;1134;p29"/>
          <p:cNvSpPr txBox="1"/>
          <p:nvPr>
            <p:ph hasCustomPrompt="1" idx="4" type="title"/>
          </p:nvPr>
        </p:nvSpPr>
        <p:spPr>
          <a:xfrm>
            <a:off x="3419275" y="14046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5" name="Google Shape;1135;p29"/>
          <p:cNvSpPr txBox="1"/>
          <p:nvPr>
            <p:ph hasCustomPrompt="1" idx="5" type="title"/>
          </p:nvPr>
        </p:nvSpPr>
        <p:spPr>
          <a:xfrm>
            <a:off x="3419275" y="27618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6" name="Google Shape;1136;p29"/>
          <p:cNvSpPr txBox="1"/>
          <p:nvPr>
            <p:ph hasCustomPrompt="1" idx="6" type="title"/>
          </p:nvPr>
        </p:nvSpPr>
        <p:spPr>
          <a:xfrm>
            <a:off x="6118550" y="14046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7" name="Google Shape;1137;p29"/>
          <p:cNvSpPr txBox="1"/>
          <p:nvPr>
            <p:ph hasCustomPrompt="1" idx="7" type="title"/>
          </p:nvPr>
        </p:nvSpPr>
        <p:spPr>
          <a:xfrm>
            <a:off x="6118550" y="27618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8" name="Google Shape;1138;p29"/>
          <p:cNvSpPr txBox="1"/>
          <p:nvPr>
            <p:ph idx="1" type="subTitle"/>
          </p:nvPr>
        </p:nvSpPr>
        <p:spPr>
          <a:xfrm>
            <a:off x="720000" y="1751775"/>
            <a:ext cx="23055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139" name="Google Shape;1139;p29"/>
          <p:cNvSpPr txBox="1"/>
          <p:nvPr>
            <p:ph idx="8" type="subTitle"/>
          </p:nvPr>
        </p:nvSpPr>
        <p:spPr>
          <a:xfrm>
            <a:off x="3419275" y="1751775"/>
            <a:ext cx="23055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140" name="Google Shape;1140;p29"/>
          <p:cNvSpPr txBox="1"/>
          <p:nvPr>
            <p:ph idx="9" type="subTitle"/>
          </p:nvPr>
        </p:nvSpPr>
        <p:spPr>
          <a:xfrm>
            <a:off x="6118550" y="1751775"/>
            <a:ext cx="23055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141" name="Google Shape;1141;p29"/>
          <p:cNvSpPr txBox="1"/>
          <p:nvPr>
            <p:ph idx="13" type="subTitle"/>
          </p:nvPr>
        </p:nvSpPr>
        <p:spPr>
          <a:xfrm>
            <a:off x="720000" y="3109050"/>
            <a:ext cx="23055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142" name="Google Shape;1142;p29"/>
          <p:cNvSpPr txBox="1"/>
          <p:nvPr>
            <p:ph idx="14" type="subTitle"/>
          </p:nvPr>
        </p:nvSpPr>
        <p:spPr>
          <a:xfrm>
            <a:off x="3419275" y="3109050"/>
            <a:ext cx="23055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143" name="Google Shape;1143;p29"/>
          <p:cNvSpPr txBox="1"/>
          <p:nvPr>
            <p:ph idx="15" type="subTitle"/>
          </p:nvPr>
        </p:nvSpPr>
        <p:spPr>
          <a:xfrm>
            <a:off x="6118550" y="3109050"/>
            <a:ext cx="23055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grpSp>
        <p:nvGrpSpPr>
          <p:cNvPr id="1144" name="Google Shape;1144;p29"/>
          <p:cNvGrpSpPr/>
          <p:nvPr/>
        </p:nvGrpSpPr>
        <p:grpSpPr>
          <a:xfrm>
            <a:off x="321383" y="271333"/>
            <a:ext cx="7803336" cy="4384545"/>
            <a:chOff x="321383" y="271333"/>
            <a:chExt cx="7803336" cy="4384545"/>
          </a:xfrm>
        </p:grpSpPr>
        <p:grpSp>
          <p:nvGrpSpPr>
            <p:cNvPr id="1145" name="Google Shape;1145;p29"/>
            <p:cNvGrpSpPr/>
            <p:nvPr/>
          </p:nvGrpSpPr>
          <p:grpSpPr>
            <a:xfrm>
              <a:off x="7423765" y="271333"/>
              <a:ext cx="94745" cy="94745"/>
              <a:chOff x="8288135" y="1843695"/>
              <a:chExt cx="235391" cy="235391"/>
            </a:xfrm>
          </p:grpSpPr>
          <p:grpSp>
            <p:nvGrpSpPr>
              <p:cNvPr id="1146" name="Google Shape;1146;p2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47" name="Google Shape;1147;p2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8" name="Google Shape;1148;p2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49" name="Google Shape;1149;p2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50" name="Google Shape;1150;p2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1" name="Google Shape;1151;p2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52" name="Google Shape;1152;p29"/>
            <p:cNvGrpSpPr/>
            <p:nvPr/>
          </p:nvGrpSpPr>
          <p:grpSpPr>
            <a:xfrm>
              <a:off x="8065683" y="971162"/>
              <a:ext cx="59036" cy="59036"/>
              <a:chOff x="8288135" y="1843695"/>
              <a:chExt cx="235391" cy="235391"/>
            </a:xfrm>
          </p:grpSpPr>
          <p:grpSp>
            <p:nvGrpSpPr>
              <p:cNvPr id="1153" name="Google Shape;1153;p2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54" name="Google Shape;1154;p2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5" name="Google Shape;1155;p2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56" name="Google Shape;1156;p2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57" name="Google Shape;1157;p2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8" name="Google Shape;1158;p2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59" name="Google Shape;1159;p29"/>
            <p:cNvGrpSpPr/>
            <p:nvPr/>
          </p:nvGrpSpPr>
          <p:grpSpPr>
            <a:xfrm>
              <a:off x="880790" y="4561133"/>
              <a:ext cx="94745" cy="94745"/>
              <a:chOff x="8288135" y="1843695"/>
              <a:chExt cx="235391" cy="235391"/>
            </a:xfrm>
          </p:grpSpPr>
          <p:grpSp>
            <p:nvGrpSpPr>
              <p:cNvPr id="1160" name="Google Shape;1160;p2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61" name="Google Shape;1161;p2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2" name="Google Shape;1162;p2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63" name="Google Shape;1163;p2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64" name="Google Shape;1164;p2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5" name="Google Shape;1165;p2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66" name="Google Shape;1166;p29"/>
            <p:cNvGrpSpPr/>
            <p:nvPr/>
          </p:nvGrpSpPr>
          <p:grpSpPr>
            <a:xfrm>
              <a:off x="321383" y="4309462"/>
              <a:ext cx="59036" cy="59036"/>
              <a:chOff x="8288135" y="1843695"/>
              <a:chExt cx="235391" cy="235391"/>
            </a:xfrm>
          </p:grpSpPr>
          <p:grpSp>
            <p:nvGrpSpPr>
              <p:cNvPr id="1167" name="Google Shape;1167;p2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68" name="Google Shape;1168;p2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9" name="Google Shape;1169;p2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70" name="Google Shape;1170;p2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71" name="Google Shape;1171;p2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2" name="Google Shape;1172;p2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173" name="Google Shape;1173;p29"/>
          <p:cNvGrpSpPr/>
          <p:nvPr/>
        </p:nvGrpSpPr>
        <p:grpSpPr>
          <a:xfrm>
            <a:off x="-951643" y="-826255"/>
            <a:ext cx="11791203" cy="6811971"/>
            <a:chOff x="-951643" y="-826255"/>
            <a:chExt cx="11791203" cy="6811971"/>
          </a:xfrm>
        </p:grpSpPr>
        <p:sp>
          <p:nvSpPr>
            <p:cNvPr id="1174" name="Google Shape;1174;p29"/>
            <p:cNvSpPr/>
            <p:nvPr/>
          </p:nvSpPr>
          <p:spPr>
            <a:xfrm>
              <a:off x="7891087" y="-494055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9"/>
            <p:cNvSpPr/>
            <p:nvPr/>
          </p:nvSpPr>
          <p:spPr>
            <a:xfrm rot="-8832695">
              <a:off x="8593203" y="-556329"/>
              <a:ext cx="1718841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9"/>
            <p:cNvSpPr/>
            <p:nvPr/>
          </p:nvSpPr>
          <p:spPr>
            <a:xfrm rot="4891187">
              <a:off x="-481766" y="4131695"/>
              <a:ext cx="1323362" cy="2090821"/>
            </a:xfrm>
            <a:custGeom>
              <a:rect b="b" l="l" r="r" t="t"/>
              <a:pathLst>
                <a:path extrusionOk="0" h="1486" w="940">
                  <a:moveTo>
                    <a:pt x="626" y="0"/>
                  </a:moveTo>
                  <a:cubicBezTo>
                    <a:pt x="603" y="0"/>
                    <a:pt x="581" y="8"/>
                    <a:pt x="561" y="20"/>
                  </a:cubicBezTo>
                  <a:cubicBezTo>
                    <a:pt x="513" y="50"/>
                    <a:pt x="487" y="104"/>
                    <a:pt x="475" y="159"/>
                  </a:cubicBezTo>
                  <a:cubicBezTo>
                    <a:pt x="467" y="157"/>
                    <a:pt x="459" y="156"/>
                    <a:pt x="451" y="156"/>
                  </a:cubicBezTo>
                  <a:cubicBezTo>
                    <a:pt x="444" y="156"/>
                    <a:pt x="437" y="156"/>
                    <a:pt x="430" y="158"/>
                  </a:cubicBezTo>
                  <a:cubicBezTo>
                    <a:pt x="400" y="164"/>
                    <a:pt x="374" y="180"/>
                    <a:pt x="353" y="201"/>
                  </a:cubicBezTo>
                  <a:cubicBezTo>
                    <a:pt x="304" y="249"/>
                    <a:pt x="287" y="318"/>
                    <a:pt x="290" y="385"/>
                  </a:cubicBezTo>
                  <a:cubicBezTo>
                    <a:pt x="291" y="399"/>
                    <a:pt x="293" y="414"/>
                    <a:pt x="295" y="428"/>
                  </a:cubicBezTo>
                  <a:cubicBezTo>
                    <a:pt x="286" y="425"/>
                    <a:pt x="277" y="424"/>
                    <a:pt x="267" y="424"/>
                  </a:cubicBezTo>
                  <a:cubicBezTo>
                    <a:pt x="253" y="424"/>
                    <a:pt x="239" y="427"/>
                    <a:pt x="226" y="431"/>
                  </a:cubicBezTo>
                  <a:cubicBezTo>
                    <a:pt x="197" y="442"/>
                    <a:pt x="171" y="462"/>
                    <a:pt x="151" y="485"/>
                  </a:cubicBezTo>
                  <a:cubicBezTo>
                    <a:pt x="107" y="536"/>
                    <a:pt x="91" y="607"/>
                    <a:pt x="107" y="672"/>
                  </a:cubicBezTo>
                  <a:cubicBezTo>
                    <a:pt x="107" y="673"/>
                    <a:pt x="107" y="673"/>
                    <a:pt x="107" y="673"/>
                  </a:cubicBezTo>
                  <a:cubicBezTo>
                    <a:pt x="91" y="674"/>
                    <a:pt x="74" y="680"/>
                    <a:pt x="62" y="691"/>
                  </a:cubicBezTo>
                  <a:cubicBezTo>
                    <a:pt x="38" y="713"/>
                    <a:pt x="25" y="746"/>
                    <a:pt x="21" y="777"/>
                  </a:cubicBezTo>
                  <a:cubicBezTo>
                    <a:pt x="17" y="808"/>
                    <a:pt x="22" y="841"/>
                    <a:pt x="38" y="869"/>
                  </a:cubicBezTo>
                  <a:cubicBezTo>
                    <a:pt x="46" y="883"/>
                    <a:pt x="56" y="895"/>
                    <a:pt x="69" y="905"/>
                  </a:cubicBezTo>
                  <a:cubicBezTo>
                    <a:pt x="84" y="915"/>
                    <a:pt x="100" y="923"/>
                    <a:pt x="116" y="932"/>
                  </a:cubicBezTo>
                  <a:cubicBezTo>
                    <a:pt x="126" y="937"/>
                    <a:pt x="137" y="944"/>
                    <a:pt x="145" y="953"/>
                  </a:cubicBezTo>
                  <a:cubicBezTo>
                    <a:pt x="140" y="953"/>
                    <a:pt x="134" y="954"/>
                    <a:pt x="128" y="956"/>
                  </a:cubicBezTo>
                  <a:cubicBezTo>
                    <a:pt x="85" y="966"/>
                    <a:pt x="54" y="1001"/>
                    <a:pt x="34" y="1039"/>
                  </a:cubicBezTo>
                  <a:cubicBezTo>
                    <a:pt x="11" y="1082"/>
                    <a:pt x="0" y="1131"/>
                    <a:pt x="14" y="1178"/>
                  </a:cubicBezTo>
                  <a:cubicBezTo>
                    <a:pt x="28" y="1224"/>
                    <a:pt x="61" y="1260"/>
                    <a:pt x="82" y="1302"/>
                  </a:cubicBezTo>
                  <a:cubicBezTo>
                    <a:pt x="96" y="1328"/>
                    <a:pt x="104" y="1356"/>
                    <a:pt x="108" y="1385"/>
                  </a:cubicBezTo>
                  <a:cubicBezTo>
                    <a:pt x="110" y="1397"/>
                    <a:pt x="112" y="1411"/>
                    <a:pt x="110" y="1424"/>
                  </a:cubicBezTo>
                  <a:cubicBezTo>
                    <a:pt x="108" y="1430"/>
                    <a:pt x="106" y="1440"/>
                    <a:pt x="99" y="1440"/>
                  </a:cubicBezTo>
                  <a:cubicBezTo>
                    <a:pt x="98" y="1440"/>
                    <a:pt x="97" y="1440"/>
                    <a:pt x="97" y="1440"/>
                  </a:cubicBezTo>
                  <a:cubicBezTo>
                    <a:pt x="95" y="1439"/>
                    <a:pt x="94" y="1439"/>
                    <a:pt x="93" y="1439"/>
                  </a:cubicBezTo>
                  <a:cubicBezTo>
                    <a:pt x="82" y="1439"/>
                    <a:pt x="93" y="1460"/>
                    <a:pt x="96" y="1465"/>
                  </a:cubicBezTo>
                  <a:cubicBezTo>
                    <a:pt x="107" y="1478"/>
                    <a:pt x="121" y="1486"/>
                    <a:pt x="137" y="1486"/>
                  </a:cubicBezTo>
                  <a:cubicBezTo>
                    <a:pt x="143" y="1486"/>
                    <a:pt x="150" y="1485"/>
                    <a:pt x="157" y="1482"/>
                  </a:cubicBezTo>
                  <a:cubicBezTo>
                    <a:pt x="180" y="1473"/>
                    <a:pt x="201" y="1453"/>
                    <a:pt x="214" y="1431"/>
                  </a:cubicBezTo>
                  <a:cubicBezTo>
                    <a:pt x="237" y="1392"/>
                    <a:pt x="251" y="1340"/>
                    <a:pt x="246" y="1294"/>
                  </a:cubicBezTo>
                  <a:cubicBezTo>
                    <a:pt x="241" y="1241"/>
                    <a:pt x="293" y="1206"/>
                    <a:pt x="335" y="1183"/>
                  </a:cubicBezTo>
                  <a:cubicBezTo>
                    <a:pt x="377" y="1161"/>
                    <a:pt x="422" y="1147"/>
                    <a:pt x="466" y="1131"/>
                  </a:cubicBezTo>
                  <a:cubicBezTo>
                    <a:pt x="507" y="1117"/>
                    <a:pt x="550" y="1099"/>
                    <a:pt x="582" y="1069"/>
                  </a:cubicBezTo>
                  <a:cubicBezTo>
                    <a:pt x="598" y="1055"/>
                    <a:pt x="611" y="1039"/>
                    <a:pt x="619" y="1020"/>
                  </a:cubicBezTo>
                  <a:cubicBezTo>
                    <a:pt x="626" y="1001"/>
                    <a:pt x="629" y="981"/>
                    <a:pt x="629" y="960"/>
                  </a:cubicBezTo>
                  <a:cubicBezTo>
                    <a:pt x="629" y="956"/>
                    <a:pt x="629" y="951"/>
                    <a:pt x="629" y="946"/>
                  </a:cubicBezTo>
                  <a:cubicBezTo>
                    <a:pt x="646" y="941"/>
                    <a:pt x="664" y="934"/>
                    <a:pt x="680" y="926"/>
                  </a:cubicBezTo>
                  <a:cubicBezTo>
                    <a:pt x="697" y="918"/>
                    <a:pt x="714" y="909"/>
                    <a:pt x="730" y="899"/>
                  </a:cubicBezTo>
                  <a:cubicBezTo>
                    <a:pt x="745" y="889"/>
                    <a:pt x="760" y="879"/>
                    <a:pt x="773" y="866"/>
                  </a:cubicBezTo>
                  <a:cubicBezTo>
                    <a:pt x="797" y="843"/>
                    <a:pt x="809" y="813"/>
                    <a:pt x="811" y="780"/>
                  </a:cubicBezTo>
                  <a:cubicBezTo>
                    <a:pt x="813" y="756"/>
                    <a:pt x="810" y="732"/>
                    <a:pt x="805" y="708"/>
                  </a:cubicBezTo>
                  <a:cubicBezTo>
                    <a:pt x="859" y="698"/>
                    <a:pt x="904" y="653"/>
                    <a:pt x="920" y="601"/>
                  </a:cubicBezTo>
                  <a:cubicBezTo>
                    <a:pt x="940" y="536"/>
                    <a:pt x="922" y="466"/>
                    <a:pt x="888" y="408"/>
                  </a:cubicBezTo>
                  <a:cubicBezTo>
                    <a:pt x="880" y="393"/>
                    <a:pt x="870" y="379"/>
                    <a:pt x="859" y="365"/>
                  </a:cubicBezTo>
                  <a:cubicBezTo>
                    <a:pt x="880" y="344"/>
                    <a:pt x="898" y="321"/>
                    <a:pt x="912" y="294"/>
                  </a:cubicBezTo>
                  <a:cubicBezTo>
                    <a:pt x="932" y="255"/>
                    <a:pt x="938" y="211"/>
                    <a:pt x="921" y="169"/>
                  </a:cubicBezTo>
                  <a:cubicBezTo>
                    <a:pt x="907" y="131"/>
                    <a:pt x="879" y="97"/>
                    <a:pt x="846" y="73"/>
                  </a:cubicBezTo>
                  <a:cubicBezTo>
                    <a:pt x="819" y="54"/>
                    <a:pt x="787" y="41"/>
                    <a:pt x="754" y="41"/>
                  </a:cubicBezTo>
                  <a:cubicBezTo>
                    <a:pt x="749" y="41"/>
                    <a:pt x="744" y="41"/>
                    <a:pt x="739" y="42"/>
                  </a:cubicBezTo>
                  <a:cubicBezTo>
                    <a:pt x="727" y="43"/>
                    <a:pt x="714" y="46"/>
                    <a:pt x="702" y="51"/>
                  </a:cubicBezTo>
                  <a:cubicBezTo>
                    <a:pt x="695" y="30"/>
                    <a:pt x="676" y="12"/>
                    <a:pt x="655" y="5"/>
                  </a:cubicBezTo>
                  <a:cubicBezTo>
                    <a:pt x="646" y="1"/>
                    <a:pt x="636" y="0"/>
                    <a:pt x="626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29"/>
          <p:cNvGrpSpPr/>
          <p:nvPr/>
        </p:nvGrpSpPr>
        <p:grpSpPr>
          <a:xfrm rot="10176359">
            <a:off x="195349" y="4869875"/>
            <a:ext cx="1600330" cy="263340"/>
            <a:chOff x="4719162" y="3034521"/>
            <a:chExt cx="1600477" cy="263364"/>
          </a:xfrm>
        </p:grpSpPr>
        <p:sp>
          <p:nvSpPr>
            <p:cNvPr id="1178" name="Google Shape;1178;p29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5884600" y="3034521"/>
              <a:ext cx="435039" cy="202253"/>
            </a:xfrm>
            <a:custGeom>
              <a:rect b="b" l="l" r="r" t="t"/>
              <a:pathLst>
                <a:path extrusionOk="0" h="116" w="250">
                  <a:moveTo>
                    <a:pt x="220" y="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41" y="103"/>
                    <a:pt x="250" y="80"/>
                    <a:pt x="248" y="51"/>
                  </a:cubicBezTo>
                  <a:cubicBezTo>
                    <a:pt x="247" y="23"/>
                    <a:pt x="235" y="0"/>
                    <a:pt x="223" y="1"/>
                  </a:cubicBezTo>
                  <a:cubicBezTo>
                    <a:pt x="222" y="1"/>
                    <a:pt x="221" y="1"/>
                    <a:pt x="22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5845315" y="3056347"/>
              <a:ext cx="85844" cy="181882"/>
            </a:xfrm>
            <a:custGeom>
              <a:rect b="b" l="l" r="r" t="t"/>
              <a:pathLst>
                <a:path extrusionOk="0" h="105" w="49">
                  <a:moveTo>
                    <a:pt x="22" y="1"/>
                  </a:moveTo>
                  <a:cubicBezTo>
                    <a:pt x="35" y="0"/>
                    <a:pt x="46" y="23"/>
                    <a:pt x="48" y="51"/>
                  </a:cubicBezTo>
                  <a:cubicBezTo>
                    <a:pt x="49" y="80"/>
                    <a:pt x="40" y="103"/>
                    <a:pt x="28" y="104"/>
                  </a:cubicBezTo>
                  <a:cubicBezTo>
                    <a:pt x="15" y="105"/>
                    <a:pt x="3" y="82"/>
                    <a:pt x="2" y="54"/>
                  </a:cubicBezTo>
                  <a:cubicBezTo>
                    <a:pt x="0" y="25"/>
                    <a:pt x="9" y="2"/>
                    <a:pt x="22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5955893" y="3075263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6021368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5992268" y="3099998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6037372" y="313055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5957349" y="3142195"/>
              <a:ext cx="29100" cy="2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6178505" y="314510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6105756" y="3149470"/>
              <a:ext cx="29100" cy="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6195965" y="3113094"/>
              <a:ext cx="306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6249799" y="313637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6115941" y="3065077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6152316" y="3104364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6239614" y="30578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6254164" y="3092723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6178505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063562" y="3092723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280354" y="321640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4719162" y="3117459"/>
              <a:ext cx="85844" cy="180426"/>
            </a:xfrm>
            <a:custGeom>
              <a:rect b="b" l="l" r="r" t="t"/>
              <a:pathLst>
                <a:path extrusionOk="0" h="104" w="49">
                  <a:moveTo>
                    <a:pt x="22" y="0"/>
                  </a:moveTo>
                  <a:cubicBezTo>
                    <a:pt x="34" y="0"/>
                    <a:pt x="46" y="22"/>
                    <a:pt x="47" y="51"/>
                  </a:cubicBezTo>
                  <a:cubicBezTo>
                    <a:pt x="49" y="79"/>
                    <a:pt x="40" y="103"/>
                    <a:pt x="27" y="103"/>
                  </a:cubicBezTo>
                  <a:cubicBezTo>
                    <a:pt x="14" y="104"/>
                    <a:pt x="3" y="82"/>
                    <a:pt x="1" y="53"/>
                  </a:cubicBezTo>
                  <a:cubicBezTo>
                    <a:pt x="0" y="25"/>
                    <a:pt x="9" y="1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0"/>
          <p:cNvSpPr txBox="1"/>
          <p:nvPr>
            <p:ph type="title"/>
          </p:nvPr>
        </p:nvSpPr>
        <p:spPr>
          <a:xfrm>
            <a:off x="915497" y="782050"/>
            <a:ext cx="16185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1" name="Google Shape;1211;p30"/>
          <p:cNvSpPr txBox="1"/>
          <p:nvPr>
            <p:ph idx="1" type="subTitle"/>
          </p:nvPr>
        </p:nvSpPr>
        <p:spPr>
          <a:xfrm>
            <a:off x="915497" y="1757814"/>
            <a:ext cx="16185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2" name="Google Shape;1212;p30"/>
          <p:cNvSpPr/>
          <p:nvPr>
            <p:ph idx="2" type="pic"/>
          </p:nvPr>
        </p:nvSpPr>
        <p:spPr>
          <a:xfrm>
            <a:off x="2986772" y="2681951"/>
            <a:ext cx="1914000" cy="173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13" name="Google Shape;1213;p30"/>
          <p:cNvSpPr/>
          <p:nvPr>
            <p:ph idx="3" type="pic"/>
          </p:nvPr>
        </p:nvSpPr>
        <p:spPr>
          <a:xfrm>
            <a:off x="5131728" y="724850"/>
            <a:ext cx="2960700" cy="369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14" name="Google Shape;1214;p30"/>
          <p:cNvSpPr/>
          <p:nvPr>
            <p:ph idx="4" type="pic"/>
          </p:nvPr>
        </p:nvSpPr>
        <p:spPr>
          <a:xfrm>
            <a:off x="2986772" y="724850"/>
            <a:ext cx="1914000" cy="173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215" name="Google Shape;1215;p30"/>
          <p:cNvGrpSpPr/>
          <p:nvPr/>
        </p:nvGrpSpPr>
        <p:grpSpPr>
          <a:xfrm>
            <a:off x="440340" y="932333"/>
            <a:ext cx="8234204" cy="3091565"/>
            <a:chOff x="440340" y="932333"/>
            <a:chExt cx="8234204" cy="3091565"/>
          </a:xfrm>
        </p:grpSpPr>
        <p:grpSp>
          <p:nvGrpSpPr>
            <p:cNvPr id="1216" name="Google Shape;1216;p30"/>
            <p:cNvGrpSpPr/>
            <p:nvPr/>
          </p:nvGrpSpPr>
          <p:grpSpPr>
            <a:xfrm>
              <a:off x="8381527" y="932333"/>
              <a:ext cx="94745" cy="94745"/>
              <a:chOff x="8288135" y="1843695"/>
              <a:chExt cx="235391" cy="235391"/>
            </a:xfrm>
          </p:grpSpPr>
          <p:grpSp>
            <p:nvGrpSpPr>
              <p:cNvPr id="1217" name="Google Shape;1217;p3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18" name="Google Shape;1218;p3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9" name="Google Shape;1219;p3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20" name="Google Shape;1220;p3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21" name="Google Shape;1221;p3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2" name="Google Shape;1222;p3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23" name="Google Shape;1223;p30"/>
            <p:cNvGrpSpPr/>
            <p:nvPr/>
          </p:nvGrpSpPr>
          <p:grpSpPr>
            <a:xfrm>
              <a:off x="8615508" y="1604562"/>
              <a:ext cx="59036" cy="59036"/>
              <a:chOff x="8288135" y="1843695"/>
              <a:chExt cx="235391" cy="235391"/>
            </a:xfrm>
          </p:grpSpPr>
          <p:grpSp>
            <p:nvGrpSpPr>
              <p:cNvPr id="1224" name="Google Shape;1224;p3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25" name="Google Shape;1225;p3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6" name="Google Shape;1226;p3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27" name="Google Shape;1227;p3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28" name="Google Shape;1228;p3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9" name="Google Shape;1229;p3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30" name="Google Shape;1230;p30"/>
            <p:cNvGrpSpPr/>
            <p:nvPr/>
          </p:nvGrpSpPr>
          <p:grpSpPr>
            <a:xfrm>
              <a:off x="440340" y="3831933"/>
              <a:ext cx="94745" cy="94745"/>
              <a:chOff x="8288135" y="1843695"/>
              <a:chExt cx="235391" cy="235391"/>
            </a:xfrm>
          </p:grpSpPr>
          <p:grpSp>
            <p:nvGrpSpPr>
              <p:cNvPr id="1231" name="Google Shape;1231;p3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32" name="Google Shape;1232;p3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3" name="Google Shape;1233;p3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34" name="Google Shape;1234;p3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35" name="Google Shape;1235;p3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6" name="Google Shape;1236;p3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37" name="Google Shape;1237;p30"/>
            <p:cNvGrpSpPr/>
            <p:nvPr/>
          </p:nvGrpSpPr>
          <p:grpSpPr>
            <a:xfrm>
              <a:off x="983958" y="3964862"/>
              <a:ext cx="59036" cy="59036"/>
              <a:chOff x="8288135" y="1843695"/>
              <a:chExt cx="235391" cy="235391"/>
            </a:xfrm>
          </p:grpSpPr>
          <p:grpSp>
            <p:nvGrpSpPr>
              <p:cNvPr id="1238" name="Google Shape;1238;p3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39" name="Google Shape;1239;p3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0" name="Google Shape;1240;p3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41" name="Google Shape;1241;p3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42" name="Google Shape;1242;p3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3" name="Google Shape;1243;p3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244" name="Google Shape;1244;p30"/>
          <p:cNvGrpSpPr/>
          <p:nvPr/>
        </p:nvGrpSpPr>
        <p:grpSpPr>
          <a:xfrm>
            <a:off x="-1219902" y="-946386"/>
            <a:ext cx="11367898" cy="6968815"/>
            <a:chOff x="-1219902" y="-946386"/>
            <a:chExt cx="11367898" cy="6968815"/>
          </a:xfrm>
        </p:grpSpPr>
        <p:sp>
          <p:nvSpPr>
            <p:cNvPr id="1245" name="Google Shape;1245;p30"/>
            <p:cNvSpPr/>
            <p:nvPr/>
          </p:nvSpPr>
          <p:spPr>
            <a:xfrm rot="6774048">
              <a:off x="561246" y="4091388"/>
              <a:ext cx="1329740" cy="189840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0"/>
            <p:cNvSpPr/>
            <p:nvPr/>
          </p:nvSpPr>
          <p:spPr>
            <a:xfrm rot="-4819380">
              <a:off x="7974822" y="-1116724"/>
              <a:ext cx="1687649" cy="240929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0"/>
            <p:cNvSpPr/>
            <p:nvPr/>
          </p:nvSpPr>
          <p:spPr>
            <a:xfrm rot="8100000">
              <a:off x="-641224" y="3573388"/>
              <a:ext cx="1046494" cy="2070220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30"/>
          <p:cNvGrpSpPr/>
          <p:nvPr/>
        </p:nvGrpSpPr>
        <p:grpSpPr>
          <a:xfrm>
            <a:off x="7599667" y="188265"/>
            <a:ext cx="1820094" cy="1416291"/>
            <a:chOff x="7599667" y="188265"/>
            <a:chExt cx="1820094" cy="1416291"/>
          </a:xfrm>
        </p:grpSpPr>
        <p:grpSp>
          <p:nvGrpSpPr>
            <p:cNvPr id="1249" name="Google Shape;1249;p30"/>
            <p:cNvGrpSpPr/>
            <p:nvPr/>
          </p:nvGrpSpPr>
          <p:grpSpPr>
            <a:xfrm rot="-3090077">
              <a:off x="8018537" y="764749"/>
              <a:ext cx="1600228" cy="263323"/>
              <a:chOff x="4719162" y="3034521"/>
              <a:chExt cx="1600477" cy="263364"/>
            </a:xfrm>
          </p:grpSpPr>
          <p:sp>
            <p:nvSpPr>
              <p:cNvPr id="1250" name="Google Shape;1250;p30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30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30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30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30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0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30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0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30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0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1" name="Google Shape;1281;p30"/>
            <p:cNvGrpSpPr/>
            <p:nvPr/>
          </p:nvGrpSpPr>
          <p:grpSpPr>
            <a:xfrm rot="595370">
              <a:off x="7606785" y="278363"/>
              <a:ext cx="1060658" cy="174565"/>
              <a:chOff x="4719162" y="3034521"/>
              <a:chExt cx="1600477" cy="263364"/>
            </a:xfrm>
          </p:grpSpPr>
          <p:sp>
            <p:nvSpPr>
              <p:cNvPr id="1282" name="Google Shape;1282;p30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30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30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31"/>
          <p:cNvGrpSpPr/>
          <p:nvPr/>
        </p:nvGrpSpPr>
        <p:grpSpPr>
          <a:xfrm>
            <a:off x="-2266124" y="-1233835"/>
            <a:ext cx="12722970" cy="7745255"/>
            <a:chOff x="-2266124" y="-1233835"/>
            <a:chExt cx="12722970" cy="7745255"/>
          </a:xfrm>
        </p:grpSpPr>
        <p:sp>
          <p:nvSpPr>
            <p:cNvPr id="1315" name="Google Shape;1315;p31"/>
            <p:cNvSpPr/>
            <p:nvPr/>
          </p:nvSpPr>
          <p:spPr>
            <a:xfrm rot="-4389916">
              <a:off x="7963369" y="-1584915"/>
              <a:ext cx="1566709" cy="309933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1"/>
            <p:cNvSpPr/>
            <p:nvPr/>
          </p:nvSpPr>
          <p:spPr>
            <a:xfrm rot="6154641">
              <a:off x="260933" y="4404487"/>
              <a:ext cx="1552307" cy="221618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31"/>
            <p:cNvSpPr/>
            <p:nvPr/>
          </p:nvSpPr>
          <p:spPr>
            <a:xfrm rot="-4389916">
              <a:off x="-1339356" y="1922485"/>
              <a:ext cx="1566709" cy="309933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8" name="Google Shape;131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9" name="Google Shape;1319;p31"/>
          <p:cNvSpPr txBox="1"/>
          <p:nvPr>
            <p:ph idx="1" type="subTitle"/>
          </p:nvPr>
        </p:nvSpPr>
        <p:spPr>
          <a:xfrm>
            <a:off x="720000" y="1069350"/>
            <a:ext cx="77040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320" name="Google Shape;1320;p31"/>
          <p:cNvGrpSpPr/>
          <p:nvPr/>
        </p:nvGrpSpPr>
        <p:grpSpPr>
          <a:xfrm>
            <a:off x="1171970" y="922983"/>
            <a:ext cx="7724026" cy="3842495"/>
            <a:chOff x="1171970" y="922983"/>
            <a:chExt cx="7724026" cy="3842495"/>
          </a:xfrm>
        </p:grpSpPr>
        <p:grpSp>
          <p:nvGrpSpPr>
            <p:cNvPr id="1321" name="Google Shape;1321;p31"/>
            <p:cNvGrpSpPr/>
            <p:nvPr/>
          </p:nvGrpSpPr>
          <p:grpSpPr>
            <a:xfrm>
              <a:off x="8801252" y="922983"/>
              <a:ext cx="94745" cy="94745"/>
              <a:chOff x="8288135" y="1843695"/>
              <a:chExt cx="235391" cy="235391"/>
            </a:xfrm>
          </p:grpSpPr>
          <p:grpSp>
            <p:nvGrpSpPr>
              <p:cNvPr id="1322" name="Google Shape;1322;p3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23" name="Google Shape;1323;p3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4" name="Google Shape;1324;p3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25" name="Google Shape;1325;p3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26" name="Google Shape;1326;p3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7" name="Google Shape;1327;p3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28" name="Google Shape;1328;p31"/>
            <p:cNvGrpSpPr/>
            <p:nvPr/>
          </p:nvGrpSpPr>
          <p:grpSpPr>
            <a:xfrm>
              <a:off x="8399383" y="1106137"/>
              <a:ext cx="59036" cy="59036"/>
              <a:chOff x="8288135" y="1843695"/>
              <a:chExt cx="235391" cy="235391"/>
            </a:xfrm>
          </p:grpSpPr>
          <p:grpSp>
            <p:nvGrpSpPr>
              <p:cNvPr id="1329" name="Google Shape;1329;p3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30" name="Google Shape;1330;p3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1" name="Google Shape;1331;p3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32" name="Google Shape;1332;p3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33" name="Google Shape;1333;p3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4" name="Google Shape;1334;p3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35" name="Google Shape;1335;p31"/>
            <p:cNvGrpSpPr/>
            <p:nvPr/>
          </p:nvGrpSpPr>
          <p:grpSpPr>
            <a:xfrm>
              <a:off x="1409415" y="4670733"/>
              <a:ext cx="94745" cy="94745"/>
              <a:chOff x="8288135" y="1843695"/>
              <a:chExt cx="235391" cy="235391"/>
            </a:xfrm>
          </p:grpSpPr>
          <p:grpSp>
            <p:nvGrpSpPr>
              <p:cNvPr id="1336" name="Google Shape;1336;p3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37" name="Google Shape;1337;p3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8" name="Google Shape;1338;p3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39" name="Google Shape;1339;p3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40" name="Google Shape;1340;p3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1" name="Google Shape;1341;p3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42" name="Google Shape;1342;p31"/>
            <p:cNvGrpSpPr/>
            <p:nvPr/>
          </p:nvGrpSpPr>
          <p:grpSpPr>
            <a:xfrm>
              <a:off x="1171970" y="4454712"/>
              <a:ext cx="59036" cy="59036"/>
              <a:chOff x="8288135" y="1843695"/>
              <a:chExt cx="235391" cy="235391"/>
            </a:xfrm>
          </p:grpSpPr>
          <p:grpSp>
            <p:nvGrpSpPr>
              <p:cNvPr id="1343" name="Google Shape;1343;p3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44" name="Google Shape;1344;p3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5" name="Google Shape;1345;p3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46" name="Google Shape;1346;p3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47" name="Google Shape;1347;p3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8" name="Google Shape;1348;p3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349" name="Google Shape;1349;p31"/>
          <p:cNvGrpSpPr/>
          <p:nvPr/>
        </p:nvGrpSpPr>
        <p:grpSpPr>
          <a:xfrm>
            <a:off x="6952334" y="-156958"/>
            <a:ext cx="2361924" cy="1263094"/>
            <a:chOff x="6952334" y="-156958"/>
            <a:chExt cx="2361924" cy="1263094"/>
          </a:xfrm>
        </p:grpSpPr>
        <p:grpSp>
          <p:nvGrpSpPr>
            <p:cNvPr id="1350" name="Google Shape;1350;p31"/>
            <p:cNvGrpSpPr/>
            <p:nvPr/>
          </p:nvGrpSpPr>
          <p:grpSpPr>
            <a:xfrm flipH="1" rot="873074">
              <a:off x="8212593" y="498256"/>
              <a:ext cx="494605" cy="554641"/>
              <a:chOff x="5338199" y="2122228"/>
              <a:chExt cx="425282" cy="476904"/>
            </a:xfrm>
          </p:grpSpPr>
          <p:sp>
            <p:nvSpPr>
              <p:cNvPr id="1351" name="Google Shape;1351;p31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31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31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31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31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31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31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31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31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31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31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31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31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31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31"/>
            <p:cNvGrpSpPr/>
            <p:nvPr/>
          </p:nvGrpSpPr>
          <p:grpSpPr>
            <a:xfrm rot="-995402">
              <a:off x="6956619" y="66029"/>
              <a:ext cx="1600357" cy="263344"/>
              <a:chOff x="4719162" y="3034521"/>
              <a:chExt cx="1600477" cy="263364"/>
            </a:xfrm>
          </p:grpSpPr>
          <p:sp>
            <p:nvSpPr>
              <p:cNvPr id="1370" name="Google Shape;1370;p31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31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31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31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31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31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31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31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31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31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31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31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31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31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31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31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31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31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31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31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31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31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31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31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31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31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31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31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31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31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31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1" name="Google Shape;1401;p31"/>
            <p:cNvGrpSpPr/>
            <p:nvPr/>
          </p:nvGrpSpPr>
          <p:grpSpPr>
            <a:xfrm rot="2150117">
              <a:off x="8484297" y="352448"/>
              <a:ext cx="870417" cy="143230"/>
              <a:chOff x="4719162" y="3034521"/>
              <a:chExt cx="1600477" cy="263364"/>
            </a:xfrm>
          </p:grpSpPr>
          <p:sp>
            <p:nvSpPr>
              <p:cNvPr id="1402" name="Google Shape;1402;p31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31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31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31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31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31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31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31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31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31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31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31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31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31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31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31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31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31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31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31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31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31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31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31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31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31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31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_1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5" name="Google Shape;1435;p32"/>
          <p:cNvSpPr txBox="1"/>
          <p:nvPr>
            <p:ph idx="1" type="subTitle"/>
          </p:nvPr>
        </p:nvSpPr>
        <p:spPr>
          <a:xfrm>
            <a:off x="719938" y="1068900"/>
            <a:ext cx="3742500" cy="29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6" name="Google Shape;1436;p32"/>
          <p:cNvSpPr txBox="1"/>
          <p:nvPr>
            <p:ph idx="2" type="subTitle"/>
          </p:nvPr>
        </p:nvSpPr>
        <p:spPr>
          <a:xfrm>
            <a:off x="4681558" y="1068900"/>
            <a:ext cx="3742500" cy="29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u="sng"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437" name="Google Shape;1437;p32"/>
          <p:cNvGrpSpPr/>
          <p:nvPr/>
        </p:nvGrpSpPr>
        <p:grpSpPr>
          <a:xfrm>
            <a:off x="793733" y="159408"/>
            <a:ext cx="6983186" cy="4695270"/>
            <a:chOff x="793733" y="159408"/>
            <a:chExt cx="6983186" cy="4695270"/>
          </a:xfrm>
        </p:grpSpPr>
        <p:grpSp>
          <p:nvGrpSpPr>
            <p:cNvPr id="1438" name="Google Shape;1438;p32"/>
            <p:cNvGrpSpPr/>
            <p:nvPr/>
          </p:nvGrpSpPr>
          <p:grpSpPr>
            <a:xfrm>
              <a:off x="7121177" y="4759933"/>
              <a:ext cx="94745" cy="94745"/>
              <a:chOff x="8288135" y="1843695"/>
              <a:chExt cx="235391" cy="235391"/>
            </a:xfrm>
          </p:grpSpPr>
          <p:grpSp>
            <p:nvGrpSpPr>
              <p:cNvPr id="1439" name="Google Shape;1439;p3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40" name="Google Shape;1440;p3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1" name="Google Shape;1441;p3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42" name="Google Shape;1442;p3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43" name="Google Shape;1443;p3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4" name="Google Shape;1444;p3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45" name="Google Shape;1445;p32"/>
            <p:cNvGrpSpPr/>
            <p:nvPr/>
          </p:nvGrpSpPr>
          <p:grpSpPr>
            <a:xfrm>
              <a:off x="7717883" y="4700887"/>
              <a:ext cx="59036" cy="59036"/>
              <a:chOff x="8288135" y="1843695"/>
              <a:chExt cx="235391" cy="235391"/>
            </a:xfrm>
          </p:grpSpPr>
          <p:grpSp>
            <p:nvGrpSpPr>
              <p:cNvPr id="1446" name="Google Shape;1446;p3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47" name="Google Shape;1447;p3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8" name="Google Shape;1448;p3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49" name="Google Shape;1449;p3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50" name="Google Shape;1450;p3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1" name="Google Shape;1451;p3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52" name="Google Shape;1452;p32"/>
            <p:cNvGrpSpPr/>
            <p:nvPr/>
          </p:nvGrpSpPr>
          <p:grpSpPr>
            <a:xfrm>
              <a:off x="1068790" y="159408"/>
              <a:ext cx="94745" cy="94745"/>
              <a:chOff x="8288135" y="1843695"/>
              <a:chExt cx="235391" cy="235391"/>
            </a:xfrm>
          </p:grpSpPr>
          <p:grpSp>
            <p:nvGrpSpPr>
              <p:cNvPr id="1453" name="Google Shape;1453;p3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54" name="Google Shape;1454;p3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5" name="Google Shape;1455;p3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56" name="Google Shape;1456;p3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57" name="Google Shape;1457;p3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8" name="Google Shape;1458;p3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59" name="Google Shape;1459;p32"/>
            <p:cNvGrpSpPr/>
            <p:nvPr/>
          </p:nvGrpSpPr>
          <p:grpSpPr>
            <a:xfrm>
              <a:off x="793733" y="334812"/>
              <a:ext cx="59036" cy="59036"/>
              <a:chOff x="8288135" y="1843695"/>
              <a:chExt cx="235391" cy="235391"/>
            </a:xfrm>
          </p:grpSpPr>
          <p:grpSp>
            <p:nvGrpSpPr>
              <p:cNvPr id="1460" name="Google Shape;1460;p3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61" name="Google Shape;1461;p3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2" name="Google Shape;1462;p3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63" name="Google Shape;1463;p3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64" name="Google Shape;1464;p3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5" name="Google Shape;1465;p3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466" name="Google Shape;1466;p32"/>
          <p:cNvGrpSpPr/>
          <p:nvPr/>
        </p:nvGrpSpPr>
        <p:grpSpPr>
          <a:xfrm>
            <a:off x="-1080312" y="-1075436"/>
            <a:ext cx="11338505" cy="7855450"/>
            <a:chOff x="-1080312" y="-1075436"/>
            <a:chExt cx="11338505" cy="7855450"/>
          </a:xfrm>
        </p:grpSpPr>
        <p:sp>
          <p:nvSpPr>
            <p:cNvPr id="1467" name="Google Shape;1467;p32"/>
            <p:cNvSpPr/>
            <p:nvPr/>
          </p:nvSpPr>
          <p:spPr>
            <a:xfrm rot="3041910">
              <a:off x="7779494" y="3642609"/>
              <a:ext cx="1566708" cy="3099333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32"/>
            <p:cNvSpPr/>
            <p:nvPr/>
          </p:nvSpPr>
          <p:spPr>
            <a:xfrm flipH="1" rot="4393563">
              <a:off x="-613693" y="-1116852"/>
              <a:ext cx="1423684" cy="203253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-1080312" y="665476"/>
              <a:ext cx="1581150" cy="1023938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0" name="Google Shape;1470;p32"/>
          <p:cNvGrpSpPr/>
          <p:nvPr/>
        </p:nvGrpSpPr>
        <p:grpSpPr>
          <a:xfrm>
            <a:off x="7121166" y="3671344"/>
            <a:ext cx="2232155" cy="1644930"/>
            <a:chOff x="7121166" y="3671344"/>
            <a:chExt cx="2232155" cy="1644930"/>
          </a:xfrm>
        </p:grpSpPr>
        <p:grpSp>
          <p:nvGrpSpPr>
            <p:cNvPr id="1471" name="Google Shape;1471;p32"/>
            <p:cNvGrpSpPr/>
            <p:nvPr/>
          </p:nvGrpSpPr>
          <p:grpSpPr>
            <a:xfrm>
              <a:off x="7121166" y="4430880"/>
              <a:ext cx="494560" cy="554591"/>
              <a:chOff x="5338199" y="2122228"/>
              <a:chExt cx="425282" cy="476904"/>
            </a:xfrm>
          </p:grpSpPr>
          <p:sp>
            <p:nvSpPr>
              <p:cNvPr id="1472" name="Google Shape;1472;p32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32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32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32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32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32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32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32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32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32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32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32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32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32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0" name="Google Shape;1490;p32"/>
            <p:cNvGrpSpPr/>
            <p:nvPr/>
          </p:nvGrpSpPr>
          <p:grpSpPr>
            <a:xfrm rot="-4811217">
              <a:off x="8181612" y="4748048"/>
              <a:ext cx="494567" cy="554598"/>
              <a:chOff x="5338199" y="2122228"/>
              <a:chExt cx="425282" cy="476904"/>
            </a:xfrm>
          </p:grpSpPr>
          <p:sp>
            <p:nvSpPr>
              <p:cNvPr id="1491" name="Google Shape;1491;p32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32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32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32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32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32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32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32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32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32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32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32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32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32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32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32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32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32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32"/>
            <p:cNvGrpSpPr/>
            <p:nvPr/>
          </p:nvGrpSpPr>
          <p:grpSpPr>
            <a:xfrm rot="-1334580">
              <a:off x="7762695" y="3964436"/>
              <a:ext cx="1600327" cy="263339"/>
              <a:chOff x="4719162" y="3034521"/>
              <a:chExt cx="1600477" cy="263364"/>
            </a:xfrm>
          </p:grpSpPr>
          <p:sp>
            <p:nvSpPr>
              <p:cNvPr id="1510" name="Google Shape;1510;p32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32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32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32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32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32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32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32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32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32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32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32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32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32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32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32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32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32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32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32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32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32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32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32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32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32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32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32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32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32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32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3"/>
          <p:cNvSpPr txBox="1"/>
          <p:nvPr>
            <p:ph hasCustomPrompt="1" type="title"/>
          </p:nvPr>
        </p:nvSpPr>
        <p:spPr>
          <a:xfrm>
            <a:off x="715102" y="2731705"/>
            <a:ext cx="3142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3" name="Google Shape;1543;p33"/>
          <p:cNvSpPr txBox="1"/>
          <p:nvPr>
            <p:ph idx="1" type="subTitle"/>
          </p:nvPr>
        </p:nvSpPr>
        <p:spPr>
          <a:xfrm>
            <a:off x="715113" y="3431101"/>
            <a:ext cx="3142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4" name="Google Shape;1544;p33"/>
          <p:cNvSpPr txBox="1"/>
          <p:nvPr>
            <p:ph hasCustomPrompt="1" idx="2" type="title"/>
          </p:nvPr>
        </p:nvSpPr>
        <p:spPr>
          <a:xfrm>
            <a:off x="2375425" y="1020725"/>
            <a:ext cx="3142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5" name="Google Shape;1545;p33"/>
          <p:cNvSpPr txBox="1"/>
          <p:nvPr>
            <p:ph idx="3" type="subTitle"/>
          </p:nvPr>
        </p:nvSpPr>
        <p:spPr>
          <a:xfrm>
            <a:off x="2375425" y="1720109"/>
            <a:ext cx="3142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6" name="Google Shape;1546;p33"/>
          <p:cNvSpPr txBox="1"/>
          <p:nvPr>
            <p:ph hasCustomPrompt="1" idx="4" type="title"/>
          </p:nvPr>
        </p:nvSpPr>
        <p:spPr>
          <a:xfrm>
            <a:off x="4035737" y="2731705"/>
            <a:ext cx="3142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7" name="Google Shape;1547;p33"/>
          <p:cNvSpPr txBox="1"/>
          <p:nvPr>
            <p:ph idx="5" type="subTitle"/>
          </p:nvPr>
        </p:nvSpPr>
        <p:spPr>
          <a:xfrm>
            <a:off x="4035748" y="3431101"/>
            <a:ext cx="3142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548" name="Google Shape;1548;p33"/>
          <p:cNvGrpSpPr/>
          <p:nvPr/>
        </p:nvGrpSpPr>
        <p:grpSpPr>
          <a:xfrm>
            <a:off x="-1873764" y="-538967"/>
            <a:ext cx="11885848" cy="7600391"/>
            <a:chOff x="-1873764" y="-538967"/>
            <a:chExt cx="11885848" cy="7600391"/>
          </a:xfrm>
        </p:grpSpPr>
        <p:grpSp>
          <p:nvGrpSpPr>
            <p:cNvPr id="1549" name="Google Shape;1549;p33"/>
            <p:cNvGrpSpPr/>
            <p:nvPr/>
          </p:nvGrpSpPr>
          <p:grpSpPr>
            <a:xfrm>
              <a:off x="6862177" y="2495233"/>
              <a:ext cx="3149908" cy="4566191"/>
              <a:chOff x="6862177" y="2495233"/>
              <a:chExt cx="3149908" cy="4566191"/>
            </a:xfrm>
          </p:grpSpPr>
          <p:sp>
            <p:nvSpPr>
              <p:cNvPr id="1550" name="Google Shape;1550;p33"/>
              <p:cNvSpPr/>
              <p:nvPr/>
            </p:nvSpPr>
            <p:spPr>
              <a:xfrm>
                <a:off x="6862177" y="3962062"/>
                <a:ext cx="1566723" cy="3099362"/>
              </a:xfrm>
              <a:custGeom>
                <a:rect b="b" l="l" r="r" t="t"/>
                <a:pathLst>
                  <a:path extrusionOk="0" h="1033" w="522">
                    <a:moveTo>
                      <a:pt x="391" y="0"/>
                    </a:moveTo>
                    <a:cubicBezTo>
                      <a:pt x="380" y="0"/>
                      <a:pt x="369" y="2"/>
                      <a:pt x="359" y="7"/>
                    </a:cubicBezTo>
                    <a:cubicBezTo>
                      <a:pt x="341" y="17"/>
                      <a:pt x="326" y="34"/>
                      <a:pt x="322" y="54"/>
                    </a:cubicBezTo>
                    <a:cubicBezTo>
                      <a:pt x="321" y="56"/>
                      <a:pt x="321" y="58"/>
                      <a:pt x="321" y="59"/>
                    </a:cubicBezTo>
                    <a:cubicBezTo>
                      <a:pt x="310" y="56"/>
                      <a:pt x="299" y="53"/>
                      <a:pt x="288" y="53"/>
                    </a:cubicBezTo>
                    <a:cubicBezTo>
                      <a:pt x="284" y="53"/>
                      <a:pt x="280" y="53"/>
                      <a:pt x="276" y="54"/>
                    </a:cubicBezTo>
                    <a:cubicBezTo>
                      <a:pt x="257" y="58"/>
                      <a:pt x="244" y="71"/>
                      <a:pt x="236" y="88"/>
                    </a:cubicBezTo>
                    <a:cubicBezTo>
                      <a:pt x="228" y="104"/>
                      <a:pt x="223" y="122"/>
                      <a:pt x="219" y="139"/>
                    </a:cubicBezTo>
                    <a:cubicBezTo>
                      <a:pt x="217" y="148"/>
                      <a:pt x="216" y="158"/>
                      <a:pt x="216" y="167"/>
                    </a:cubicBezTo>
                    <a:cubicBezTo>
                      <a:pt x="216" y="175"/>
                      <a:pt x="217" y="183"/>
                      <a:pt x="220" y="190"/>
                    </a:cubicBezTo>
                    <a:cubicBezTo>
                      <a:pt x="214" y="188"/>
                      <a:pt x="208" y="186"/>
                      <a:pt x="201" y="186"/>
                    </a:cubicBezTo>
                    <a:cubicBezTo>
                      <a:pt x="197" y="185"/>
                      <a:pt x="193" y="185"/>
                      <a:pt x="188" y="185"/>
                    </a:cubicBezTo>
                    <a:cubicBezTo>
                      <a:pt x="167" y="185"/>
                      <a:pt x="146" y="191"/>
                      <a:pt x="128" y="200"/>
                    </a:cubicBezTo>
                    <a:cubicBezTo>
                      <a:pt x="88" y="220"/>
                      <a:pt x="53" y="260"/>
                      <a:pt x="53" y="307"/>
                    </a:cubicBezTo>
                    <a:cubicBezTo>
                      <a:pt x="53" y="335"/>
                      <a:pt x="66" y="360"/>
                      <a:pt x="80" y="383"/>
                    </a:cubicBezTo>
                    <a:cubicBezTo>
                      <a:pt x="80" y="383"/>
                      <a:pt x="79" y="383"/>
                      <a:pt x="78" y="383"/>
                    </a:cubicBezTo>
                    <a:cubicBezTo>
                      <a:pt x="66" y="383"/>
                      <a:pt x="54" y="387"/>
                      <a:pt x="44" y="393"/>
                    </a:cubicBezTo>
                    <a:cubicBezTo>
                      <a:pt x="28" y="403"/>
                      <a:pt x="17" y="419"/>
                      <a:pt x="12" y="437"/>
                    </a:cubicBezTo>
                    <a:cubicBezTo>
                      <a:pt x="0" y="479"/>
                      <a:pt x="20" y="520"/>
                      <a:pt x="48" y="551"/>
                    </a:cubicBezTo>
                    <a:cubicBezTo>
                      <a:pt x="61" y="566"/>
                      <a:pt x="76" y="580"/>
                      <a:pt x="92" y="592"/>
                    </a:cubicBezTo>
                    <a:cubicBezTo>
                      <a:pt x="65" y="599"/>
                      <a:pt x="43" y="620"/>
                      <a:pt x="30" y="645"/>
                    </a:cubicBezTo>
                    <a:cubicBezTo>
                      <a:pt x="23" y="660"/>
                      <a:pt x="20" y="677"/>
                      <a:pt x="22" y="694"/>
                    </a:cubicBezTo>
                    <a:cubicBezTo>
                      <a:pt x="24" y="715"/>
                      <a:pt x="34" y="734"/>
                      <a:pt x="44" y="752"/>
                    </a:cubicBezTo>
                    <a:cubicBezTo>
                      <a:pt x="54" y="770"/>
                      <a:pt x="64" y="787"/>
                      <a:pt x="70" y="807"/>
                    </a:cubicBezTo>
                    <a:cubicBezTo>
                      <a:pt x="68" y="806"/>
                      <a:pt x="67" y="806"/>
                      <a:pt x="65" y="806"/>
                    </a:cubicBezTo>
                    <a:cubicBezTo>
                      <a:pt x="44" y="806"/>
                      <a:pt x="25" y="823"/>
                      <a:pt x="18" y="843"/>
                    </a:cubicBezTo>
                    <a:cubicBezTo>
                      <a:pt x="7" y="876"/>
                      <a:pt x="27" y="909"/>
                      <a:pt x="42" y="938"/>
                    </a:cubicBezTo>
                    <a:cubicBezTo>
                      <a:pt x="47" y="947"/>
                      <a:pt x="52" y="956"/>
                      <a:pt x="56" y="966"/>
                    </a:cubicBezTo>
                    <a:cubicBezTo>
                      <a:pt x="58" y="971"/>
                      <a:pt x="60" y="976"/>
                      <a:pt x="61" y="981"/>
                    </a:cubicBezTo>
                    <a:cubicBezTo>
                      <a:pt x="61" y="984"/>
                      <a:pt x="62" y="986"/>
                      <a:pt x="62" y="989"/>
                    </a:cubicBezTo>
                    <a:cubicBezTo>
                      <a:pt x="62" y="989"/>
                      <a:pt x="62" y="990"/>
                      <a:pt x="62" y="991"/>
                    </a:cubicBezTo>
                    <a:cubicBezTo>
                      <a:pt x="61" y="991"/>
                      <a:pt x="59" y="992"/>
                      <a:pt x="58" y="993"/>
                    </a:cubicBezTo>
                    <a:cubicBezTo>
                      <a:pt x="57" y="995"/>
                      <a:pt x="56" y="998"/>
                      <a:pt x="57" y="1000"/>
                    </a:cubicBezTo>
                    <a:cubicBezTo>
                      <a:pt x="56" y="1005"/>
                      <a:pt x="57" y="1012"/>
                      <a:pt x="60" y="1017"/>
                    </a:cubicBezTo>
                    <a:cubicBezTo>
                      <a:pt x="64" y="1023"/>
                      <a:pt x="70" y="1026"/>
                      <a:pt x="77" y="1028"/>
                    </a:cubicBezTo>
                    <a:cubicBezTo>
                      <a:pt x="79" y="1029"/>
                      <a:pt x="81" y="1029"/>
                      <a:pt x="82" y="1029"/>
                    </a:cubicBezTo>
                    <a:cubicBezTo>
                      <a:pt x="83" y="1030"/>
                      <a:pt x="84" y="1030"/>
                      <a:pt x="85" y="1031"/>
                    </a:cubicBezTo>
                    <a:cubicBezTo>
                      <a:pt x="89" y="1031"/>
                      <a:pt x="92" y="1031"/>
                      <a:pt x="95" y="1031"/>
                    </a:cubicBezTo>
                    <a:cubicBezTo>
                      <a:pt x="98" y="1031"/>
                      <a:pt x="101" y="1031"/>
                      <a:pt x="104" y="1031"/>
                    </a:cubicBezTo>
                    <a:cubicBezTo>
                      <a:pt x="106" y="1032"/>
                      <a:pt x="109" y="1033"/>
                      <a:pt x="111" y="1033"/>
                    </a:cubicBezTo>
                    <a:cubicBezTo>
                      <a:pt x="112" y="1033"/>
                      <a:pt x="113" y="1033"/>
                      <a:pt x="114" y="1033"/>
                    </a:cubicBezTo>
                    <a:cubicBezTo>
                      <a:pt x="123" y="1033"/>
                      <a:pt x="131" y="1029"/>
                      <a:pt x="138" y="1024"/>
                    </a:cubicBezTo>
                    <a:cubicBezTo>
                      <a:pt x="151" y="1015"/>
                      <a:pt x="163" y="1004"/>
                      <a:pt x="172" y="990"/>
                    </a:cubicBezTo>
                    <a:cubicBezTo>
                      <a:pt x="192" y="963"/>
                      <a:pt x="200" y="929"/>
                      <a:pt x="196" y="896"/>
                    </a:cubicBezTo>
                    <a:cubicBezTo>
                      <a:pt x="195" y="886"/>
                      <a:pt x="193" y="876"/>
                      <a:pt x="190" y="867"/>
                    </a:cubicBezTo>
                    <a:cubicBezTo>
                      <a:pt x="235" y="864"/>
                      <a:pt x="278" y="847"/>
                      <a:pt x="312" y="818"/>
                    </a:cubicBezTo>
                    <a:cubicBezTo>
                      <a:pt x="345" y="789"/>
                      <a:pt x="371" y="749"/>
                      <a:pt x="372" y="704"/>
                    </a:cubicBezTo>
                    <a:cubicBezTo>
                      <a:pt x="373" y="687"/>
                      <a:pt x="370" y="669"/>
                      <a:pt x="365" y="653"/>
                    </a:cubicBezTo>
                    <a:cubicBezTo>
                      <a:pt x="396" y="635"/>
                      <a:pt x="425" y="608"/>
                      <a:pt x="435" y="573"/>
                    </a:cubicBezTo>
                    <a:cubicBezTo>
                      <a:pt x="439" y="555"/>
                      <a:pt x="440" y="536"/>
                      <a:pt x="435" y="518"/>
                    </a:cubicBezTo>
                    <a:cubicBezTo>
                      <a:pt x="430" y="500"/>
                      <a:pt x="419" y="485"/>
                      <a:pt x="404" y="474"/>
                    </a:cubicBezTo>
                    <a:cubicBezTo>
                      <a:pt x="398" y="469"/>
                      <a:pt x="392" y="465"/>
                      <a:pt x="385" y="462"/>
                    </a:cubicBezTo>
                    <a:cubicBezTo>
                      <a:pt x="373" y="447"/>
                      <a:pt x="383" y="421"/>
                      <a:pt x="391" y="406"/>
                    </a:cubicBezTo>
                    <a:cubicBezTo>
                      <a:pt x="401" y="387"/>
                      <a:pt x="414" y="371"/>
                      <a:pt x="428" y="355"/>
                    </a:cubicBezTo>
                    <a:cubicBezTo>
                      <a:pt x="455" y="323"/>
                      <a:pt x="485" y="292"/>
                      <a:pt x="504" y="254"/>
                    </a:cubicBezTo>
                    <a:cubicBezTo>
                      <a:pt x="514" y="235"/>
                      <a:pt x="520" y="213"/>
                      <a:pt x="521" y="190"/>
                    </a:cubicBezTo>
                    <a:cubicBezTo>
                      <a:pt x="522" y="166"/>
                      <a:pt x="518" y="141"/>
                      <a:pt x="510" y="118"/>
                    </a:cubicBezTo>
                    <a:cubicBezTo>
                      <a:pt x="496" y="73"/>
                      <a:pt x="470" y="23"/>
                      <a:pt x="423" y="6"/>
                    </a:cubicBezTo>
                    <a:cubicBezTo>
                      <a:pt x="413" y="2"/>
                      <a:pt x="402" y="0"/>
                      <a:pt x="391" y="0"/>
                    </a:cubicBezTo>
                  </a:path>
                </a:pathLst>
              </a:custGeom>
              <a:solidFill>
                <a:srgbClr val="947E77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33"/>
              <p:cNvSpPr/>
              <p:nvPr/>
            </p:nvSpPr>
            <p:spPr>
              <a:xfrm>
                <a:off x="8076187" y="2495233"/>
                <a:ext cx="859576" cy="1227180"/>
              </a:xfrm>
              <a:custGeom>
                <a:rect b="b" l="l" r="r" t="t"/>
                <a:pathLst>
                  <a:path extrusionOk="0" h="1083" w="758">
                    <a:moveTo>
                      <a:pt x="518" y="0"/>
                    </a:moveTo>
                    <a:cubicBezTo>
                      <a:pt x="506" y="0"/>
                      <a:pt x="495" y="1"/>
                      <a:pt x="483" y="3"/>
                    </a:cubicBezTo>
                    <a:cubicBezTo>
                      <a:pt x="453" y="8"/>
                      <a:pt x="422" y="21"/>
                      <a:pt x="400" y="44"/>
                    </a:cubicBezTo>
                    <a:cubicBezTo>
                      <a:pt x="376" y="69"/>
                      <a:pt x="370" y="103"/>
                      <a:pt x="374" y="136"/>
                    </a:cubicBezTo>
                    <a:cubicBezTo>
                      <a:pt x="375" y="147"/>
                      <a:pt x="378" y="157"/>
                      <a:pt x="380" y="168"/>
                    </a:cubicBezTo>
                    <a:cubicBezTo>
                      <a:pt x="368" y="159"/>
                      <a:pt x="355" y="152"/>
                      <a:pt x="340" y="149"/>
                    </a:cubicBezTo>
                    <a:cubicBezTo>
                      <a:pt x="329" y="146"/>
                      <a:pt x="319" y="145"/>
                      <a:pt x="309" y="145"/>
                    </a:cubicBezTo>
                    <a:cubicBezTo>
                      <a:pt x="283" y="145"/>
                      <a:pt x="258" y="152"/>
                      <a:pt x="236" y="165"/>
                    </a:cubicBezTo>
                    <a:cubicBezTo>
                      <a:pt x="204" y="184"/>
                      <a:pt x="181" y="215"/>
                      <a:pt x="171" y="251"/>
                    </a:cubicBezTo>
                    <a:cubicBezTo>
                      <a:pt x="167" y="265"/>
                      <a:pt x="165" y="281"/>
                      <a:pt x="165" y="296"/>
                    </a:cubicBezTo>
                    <a:cubicBezTo>
                      <a:pt x="142" y="298"/>
                      <a:pt x="122" y="320"/>
                      <a:pt x="110" y="337"/>
                    </a:cubicBezTo>
                    <a:cubicBezTo>
                      <a:pt x="96" y="358"/>
                      <a:pt x="88" y="383"/>
                      <a:pt x="87" y="409"/>
                    </a:cubicBezTo>
                    <a:cubicBezTo>
                      <a:pt x="86" y="437"/>
                      <a:pt x="96" y="463"/>
                      <a:pt x="110" y="487"/>
                    </a:cubicBezTo>
                    <a:cubicBezTo>
                      <a:pt x="126" y="513"/>
                      <a:pt x="145" y="536"/>
                      <a:pt x="157" y="565"/>
                    </a:cubicBezTo>
                    <a:cubicBezTo>
                      <a:pt x="159" y="570"/>
                      <a:pt x="160" y="575"/>
                      <a:pt x="162" y="580"/>
                    </a:cubicBezTo>
                    <a:cubicBezTo>
                      <a:pt x="158" y="579"/>
                      <a:pt x="153" y="578"/>
                      <a:pt x="148" y="578"/>
                    </a:cubicBezTo>
                    <a:cubicBezTo>
                      <a:pt x="124" y="578"/>
                      <a:pt x="99" y="594"/>
                      <a:pt x="82" y="610"/>
                    </a:cubicBezTo>
                    <a:cubicBezTo>
                      <a:pt x="54" y="635"/>
                      <a:pt x="33" y="668"/>
                      <a:pt x="19" y="703"/>
                    </a:cubicBezTo>
                    <a:cubicBezTo>
                      <a:pt x="5" y="737"/>
                      <a:pt x="0" y="775"/>
                      <a:pt x="4" y="811"/>
                    </a:cubicBezTo>
                    <a:cubicBezTo>
                      <a:pt x="9" y="853"/>
                      <a:pt x="26" y="891"/>
                      <a:pt x="39" y="930"/>
                    </a:cubicBezTo>
                    <a:cubicBezTo>
                      <a:pt x="46" y="951"/>
                      <a:pt x="52" y="973"/>
                      <a:pt x="53" y="995"/>
                    </a:cubicBezTo>
                    <a:cubicBezTo>
                      <a:pt x="53" y="1006"/>
                      <a:pt x="52" y="1017"/>
                      <a:pt x="50" y="1027"/>
                    </a:cubicBezTo>
                    <a:cubicBezTo>
                      <a:pt x="47" y="1037"/>
                      <a:pt x="43" y="1048"/>
                      <a:pt x="34" y="1054"/>
                    </a:cubicBezTo>
                    <a:cubicBezTo>
                      <a:pt x="27" y="1060"/>
                      <a:pt x="32" y="1071"/>
                      <a:pt x="39" y="1071"/>
                    </a:cubicBezTo>
                    <a:cubicBezTo>
                      <a:pt x="40" y="1071"/>
                      <a:pt x="41" y="1071"/>
                      <a:pt x="42" y="1071"/>
                    </a:cubicBezTo>
                    <a:cubicBezTo>
                      <a:pt x="60" y="1079"/>
                      <a:pt x="79" y="1083"/>
                      <a:pt x="98" y="1083"/>
                    </a:cubicBezTo>
                    <a:cubicBezTo>
                      <a:pt x="131" y="1083"/>
                      <a:pt x="163" y="1071"/>
                      <a:pt x="188" y="1047"/>
                    </a:cubicBezTo>
                    <a:cubicBezTo>
                      <a:pt x="206" y="1030"/>
                      <a:pt x="219" y="1007"/>
                      <a:pt x="225" y="982"/>
                    </a:cubicBezTo>
                    <a:cubicBezTo>
                      <a:pt x="231" y="954"/>
                      <a:pt x="228" y="925"/>
                      <a:pt x="228" y="896"/>
                    </a:cubicBezTo>
                    <a:cubicBezTo>
                      <a:pt x="228" y="891"/>
                      <a:pt x="228" y="886"/>
                      <a:pt x="228" y="880"/>
                    </a:cubicBezTo>
                    <a:cubicBezTo>
                      <a:pt x="229" y="881"/>
                      <a:pt x="230" y="881"/>
                      <a:pt x="231" y="881"/>
                    </a:cubicBezTo>
                    <a:cubicBezTo>
                      <a:pt x="232" y="881"/>
                      <a:pt x="232" y="881"/>
                      <a:pt x="232" y="881"/>
                    </a:cubicBezTo>
                    <a:cubicBezTo>
                      <a:pt x="271" y="877"/>
                      <a:pt x="310" y="870"/>
                      <a:pt x="347" y="858"/>
                    </a:cubicBezTo>
                    <a:cubicBezTo>
                      <a:pt x="383" y="847"/>
                      <a:pt x="419" y="832"/>
                      <a:pt x="450" y="812"/>
                    </a:cubicBezTo>
                    <a:cubicBezTo>
                      <a:pt x="465" y="803"/>
                      <a:pt x="478" y="792"/>
                      <a:pt x="487" y="777"/>
                    </a:cubicBezTo>
                    <a:cubicBezTo>
                      <a:pt x="496" y="764"/>
                      <a:pt x="500" y="748"/>
                      <a:pt x="501" y="733"/>
                    </a:cubicBezTo>
                    <a:cubicBezTo>
                      <a:pt x="504" y="702"/>
                      <a:pt x="496" y="669"/>
                      <a:pt x="487" y="639"/>
                    </a:cubicBezTo>
                    <a:cubicBezTo>
                      <a:pt x="484" y="627"/>
                      <a:pt x="480" y="616"/>
                      <a:pt x="474" y="605"/>
                    </a:cubicBezTo>
                    <a:cubicBezTo>
                      <a:pt x="475" y="604"/>
                      <a:pt x="475" y="603"/>
                      <a:pt x="475" y="601"/>
                    </a:cubicBezTo>
                    <a:cubicBezTo>
                      <a:pt x="475" y="557"/>
                      <a:pt x="495" y="516"/>
                      <a:pt x="523" y="483"/>
                    </a:cubicBezTo>
                    <a:cubicBezTo>
                      <a:pt x="556" y="444"/>
                      <a:pt x="599" y="416"/>
                      <a:pt x="641" y="386"/>
                    </a:cubicBezTo>
                    <a:cubicBezTo>
                      <a:pt x="677" y="360"/>
                      <a:pt x="719" y="332"/>
                      <a:pt x="738" y="290"/>
                    </a:cubicBezTo>
                    <a:cubicBezTo>
                      <a:pt x="758" y="244"/>
                      <a:pt x="745" y="193"/>
                      <a:pt x="716" y="154"/>
                    </a:cubicBezTo>
                    <a:cubicBezTo>
                      <a:pt x="699" y="131"/>
                      <a:pt x="678" y="111"/>
                      <a:pt x="655" y="94"/>
                    </a:cubicBezTo>
                    <a:cubicBezTo>
                      <a:pt x="645" y="86"/>
                      <a:pt x="634" y="79"/>
                      <a:pt x="622" y="75"/>
                    </a:cubicBezTo>
                    <a:cubicBezTo>
                      <a:pt x="619" y="51"/>
                      <a:pt x="603" y="28"/>
                      <a:pt x="581" y="15"/>
                    </a:cubicBezTo>
                    <a:cubicBezTo>
                      <a:pt x="562" y="4"/>
                      <a:pt x="540" y="0"/>
                      <a:pt x="518" y="0"/>
                    </a:cubicBezTo>
                  </a:path>
                </a:pathLst>
              </a:custGeom>
              <a:solidFill>
                <a:srgbClr val="CCB0A6">
                  <a:alpha val="335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33"/>
              <p:cNvSpPr/>
              <p:nvPr/>
            </p:nvSpPr>
            <p:spPr>
              <a:xfrm rot="668865">
                <a:off x="8139782" y="3088511"/>
                <a:ext cx="1658995" cy="2368481"/>
              </a:xfrm>
              <a:custGeom>
                <a:rect b="b" l="l" r="r" t="t"/>
                <a:pathLst>
                  <a:path extrusionOk="0" h="1083" w="758">
                    <a:moveTo>
                      <a:pt x="518" y="0"/>
                    </a:moveTo>
                    <a:cubicBezTo>
                      <a:pt x="506" y="0"/>
                      <a:pt x="495" y="1"/>
                      <a:pt x="483" y="3"/>
                    </a:cubicBezTo>
                    <a:cubicBezTo>
                      <a:pt x="453" y="8"/>
                      <a:pt x="422" y="21"/>
                      <a:pt x="400" y="44"/>
                    </a:cubicBezTo>
                    <a:cubicBezTo>
                      <a:pt x="376" y="69"/>
                      <a:pt x="370" y="103"/>
                      <a:pt x="374" y="136"/>
                    </a:cubicBezTo>
                    <a:cubicBezTo>
                      <a:pt x="375" y="147"/>
                      <a:pt x="378" y="157"/>
                      <a:pt x="380" y="168"/>
                    </a:cubicBezTo>
                    <a:cubicBezTo>
                      <a:pt x="368" y="159"/>
                      <a:pt x="355" y="152"/>
                      <a:pt x="340" y="149"/>
                    </a:cubicBezTo>
                    <a:cubicBezTo>
                      <a:pt x="329" y="146"/>
                      <a:pt x="319" y="145"/>
                      <a:pt x="309" y="145"/>
                    </a:cubicBezTo>
                    <a:cubicBezTo>
                      <a:pt x="283" y="145"/>
                      <a:pt x="258" y="152"/>
                      <a:pt x="236" y="165"/>
                    </a:cubicBezTo>
                    <a:cubicBezTo>
                      <a:pt x="204" y="184"/>
                      <a:pt x="181" y="215"/>
                      <a:pt x="171" y="251"/>
                    </a:cubicBezTo>
                    <a:cubicBezTo>
                      <a:pt x="167" y="265"/>
                      <a:pt x="165" y="281"/>
                      <a:pt x="165" y="296"/>
                    </a:cubicBezTo>
                    <a:cubicBezTo>
                      <a:pt x="142" y="298"/>
                      <a:pt x="122" y="320"/>
                      <a:pt x="110" y="337"/>
                    </a:cubicBezTo>
                    <a:cubicBezTo>
                      <a:pt x="96" y="358"/>
                      <a:pt x="88" y="383"/>
                      <a:pt x="87" y="409"/>
                    </a:cubicBezTo>
                    <a:cubicBezTo>
                      <a:pt x="86" y="437"/>
                      <a:pt x="96" y="463"/>
                      <a:pt x="110" y="487"/>
                    </a:cubicBezTo>
                    <a:cubicBezTo>
                      <a:pt x="126" y="513"/>
                      <a:pt x="145" y="536"/>
                      <a:pt x="157" y="565"/>
                    </a:cubicBezTo>
                    <a:cubicBezTo>
                      <a:pt x="159" y="570"/>
                      <a:pt x="160" y="575"/>
                      <a:pt x="162" y="580"/>
                    </a:cubicBezTo>
                    <a:cubicBezTo>
                      <a:pt x="158" y="579"/>
                      <a:pt x="153" y="578"/>
                      <a:pt x="148" y="578"/>
                    </a:cubicBezTo>
                    <a:cubicBezTo>
                      <a:pt x="124" y="578"/>
                      <a:pt x="99" y="594"/>
                      <a:pt x="82" y="610"/>
                    </a:cubicBezTo>
                    <a:cubicBezTo>
                      <a:pt x="54" y="635"/>
                      <a:pt x="33" y="668"/>
                      <a:pt x="19" y="703"/>
                    </a:cubicBezTo>
                    <a:cubicBezTo>
                      <a:pt x="5" y="737"/>
                      <a:pt x="0" y="775"/>
                      <a:pt x="4" y="811"/>
                    </a:cubicBezTo>
                    <a:cubicBezTo>
                      <a:pt x="9" y="853"/>
                      <a:pt x="26" y="891"/>
                      <a:pt x="39" y="930"/>
                    </a:cubicBezTo>
                    <a:cubicBezTo>
                      <a:pt x="46" y="951"/>
                      <a:pt x="52" y="973"/>
                      <a:pt x="53" y="995"/>
                    </a:cubicBezTo>
                    <a:cubicBezTo>
                      <a:pt x="53" y="1006"/>
                      <a:pt x="52" y="1017"/>
                      <a:pt x="50" y="1027"/>
                    </a:cubicBezTo>
                    <a:cubicBezTo>
                      <a:pt x="47" y="1037"/>
                      <a:pt x="43" y="1048"/>
                      <a:pt x="34" y="1054"/>
                    </a:cubicBezTo>
                    <a:cubicBezTo>
                      <a:pt x="27" y="1060"/>
                      <a:pt x="32" y="1071"/>
                      <a:pt x="39" y="1071"/>
                    </a:cubicBezTo>
                    <a:cubicBezTo>
                      <a:pt x="40" y="1071"/>
                      <a:pt x="41" y="1071"/>
                      <a:pt x="42" y="1071"/>
                    </a:cubicBezTo>
                    <a:cubicBezTo>
                      <a:pt x="60" y="1079"/>
                      <a:pt x="79" y="1083"/>
                      <a:pt x="98" y="1083"/>
                    </a:cubicBezTo>
                    <a:cubicBezTo>
                      <a:pt x="131" y="1083"/>
                      <a:pt x="163" y="1071"/>
                      <a:pt x="188" y="1047"/>
                    </a:cubicBezTo>
                    <a:cubicBezTo>
                      <a:pt x="206" y="1030"/>
                      <a:pt x="219" y="1007"/>
                      <a:pt x="225" y="982"/>
                    </a:cubicBezTo>
                    <a:cubicBezTo>
                      <a:pt x="231" y="954"/>
                      <a:pt x="228" y="925"/>
                      <a:pt x="228" y="896"/>
                    </a:cubicBezTo>
                    <a:cubicBezTo>
                      <a:pt x="228" y="891"/>
                      <a:pt x="228" y="886"/>
                      <a:pt x="228" y="880"/>
                    </a:cubicBezTo>
                    <a:cubicBezTo>
                      <a:pt x="229" y="881"/>
                      <a:pt x="230" y="881"/>
                      <a:pt x="231" y="881"/>
                    </a:cubicBezTo>
                    <a:cubicBezTo>
                      <a:pt x="232" y="881"/>
                      <a:pt x="232" y="881"/>
                      <a:pt x="232" y="881"/>
                    </a:cubicBezTo>
                    <a:cubicBezTo>
                      <a:pt x="271" y="877"/>
                      <a:pt x="310" y="870"/>
                      <a:pt x="347" y="858"/>
                    </a:cubicBezTo>
                    <a:cubicBezTo>
                      <a:pt x="383" y="847"/>
                      <a:pt x="419" y="832"/>
                      <a:pt x="450" y="812"/>
                    </a:cubicBezTo>
                    <a:cubicBezTo>
                      <a:pt x="465" y="803"/>
                      <a:pt x="478" y="792"/>
                      <a:pt x="487" y="777"/>
                    </a:cubicBezTo>
                    <a:cubicBezTo>
                      <a:pt x="496" y="764"/>
                      <a:pt x="500" y="748"/>
                      <a:pt x="501" y="733"/>
                    </a:cubicBezTo>
                    <a:cubicBezTo>
                      <a:pt x="504" y="702"/>
                      <a:pt x="496" y="669"/>
                      <a:pt x="487" y="639"/>
                    </a:cubicBezTo>
                    <a:cubicBezTo>
                      <a:pt x="484" y="627"/>
                      <a:pt x="480" y="616"/>
                      <a:pt x="474" y="605"/>
                    </a:cubicBezTo>
                    <a:cubicBezTo>
                      <a:pt x="475" y="604"/>
                      <a:pt x="475" y="603"/>
                      <a:pt x="475" y="601"/>
                    </a:cubicBezTo>
                    <a:cubicBezTo>
                      <a:pt x="475" y="557"/>
                      <a:pt x="495" y="516"/>
                      <a:pt x="523" y="483"/>
                    </a:cubicBezTo>
                    <a:cubicBezTo>
                      <a:pt x="556" y="444"/>
                      <a:pt x="599" y="416"/>
                      <a:pt x="641" y="386"/>
                    </a:cubicBezTo>
                    <a:cubicBezTo>
                      <a:pt x="677" y="360"/>
                      <a:pt x="719" y="332"/>
                      <a:pt x="738" y="290"/>
                    </a:cubicBezTo>
                    <a:cubicBezTo>
                      <a:pt x="758" y="244"/>
                      <a:pt x="745" y="193"/>
                      <a:pt x="716" y="154"/>
                    </a:cubicBezTo>
                    <a:cubicBezTo>
                      <a:pt x="699" y="131"/>
                      <a:pt x="678" y="111"/>
                      <a:pt x="655" y="94"/>
                    </a:cubicBezTo>
                    <a:cubicBezTo>
                      <a:pt x="645" y="86"/>
                      <a:pt x="634" y="79"/>
                      <a:pt x="622" y="75"/>
                    </a:cubicBezTo>
                    <a:cubicBezTo>
                      <a:pt x="619" y="51"/>
                      <a:pt x="603" y="28"/>
                      <a:pt x="581" y="15"/>
                    </a:cubicBezTo>
                    <a:cubicBezTo>
                      <a:pt x="562" y="4"/>
                      <a:pt x="540" y="0"/>
                      <a:pt x="518" y="0"/>
                    </a:cubicBezTo>
                  </a:path>
                </a:pathLst>
              </a:custGeom>
              <a:solidFill>
                <a:srgbClr val="CCB0A6">
                  <a:alpha val="335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3" name="Google Shape;1553;p33"/>
            <p:cNvGrpSpPr/>
            <p:nvPr/>
          </p:nvGrpSpPr>
          <p:grpSpPr>
            <a:xfrm>
              <a:off x="-1873764" y="-538967"/>
              <a:ext cx="3441261" cy="3325225"/>
              <a:chOff x="-1873764" y="-538967"/>
              <a:chExt cx="3441261" cy="3325225"/>
            </a:xfrm>
          </p:grpSpPr>
          <p:sp>
            <p:nvSpPr>
              <p:cNvPr id="1554" name="Google Shape;1554;p33"/>
              <p:cNvSpPr/>
              <p:nvPr/>
            </p:nvSpPr>
            <p:spPr>
              <a:xfrm rot="-8832695">
                <a:off x="-678859" y="62421"/>
                <a:ext cx="1718841" cy="2453910"/>
              </a:xfrm>
              <a:custGeom>
                <a:rect b="b" l="l" r="r" t="t"/>
                <a:pathLst>
                  <a:path extrusionOk="0" h="1083" w="758">
                    <a:moveTo>
                      <a:pt x="518" y="0"/>
                    </a:moveTo>
                    <a:cubicBezTo>
                      <a:pt x="506" y="0"/>
                      <a:pt x="495" y="1"/>
                      <a:pt x="483" y="3"/>
                    </a:cubicBezTo>
                    <a:cubicBezTo>
                      <a:pt x="453" y="8"/>
                      <a:pt x="422" y="21"/>
                      <a:pt x="400" y="44"/>
                    </a:cubicBezTo>
                    <a:cubicBezTo>
                      <a:pt x="376" y="69"/>
                      <a:pt x="370" y="103"/>
                      <a:pt x="374" y="136"/>
                    </a:cubicBezTo>
                    <a:cubicBezTo>
                      <a:pt x="375" y="147"/>
                      <a:pt x="378" y="157"/>
                      <a:pt x="380" y="168"/>
                    </a:cubicBezTo>
                    <a:cubicBezTo>
                      <a:pt x="368" y="159"/>
                      <a:pt x="355" y="152"/>
                      <a:pt x="340" y="149"/>
                    </a:cubicBezTo>
                    <a:cubicBezTo>
                      <a:pt x="329" y="146"/>
                      <a:pt x="319" y="145"/>
                      <a:pt x="309" y="145"/>
                    </a:cubicBezTo>
                    <a:cubicBezTo>
                      <a:pt x="283" y="145"/>
                      <a:pt x="258" y="152"/>
                      <a:pt x="236" y="165"/>
                    </a:cubicBezTo>
                    <a:cubicBezTo>
                      <a:pt x="204" y="184"/>
                      <a:pt x="181" y="215"/>
                      <a:pt x="171" y="251"/>
                    </a:cubicBezTo>
                    <a:cubicBezTo>
                      <a:pt x="167" y="265"/>
                      <a:pt x="165" y="281"/>
                      <a:pt x="165" y="296"/>
                    </a:cubicBezTo>
                    <a:cubicBezTo>
                      <a:pt x="142" y="298"/>
                      <a:pt x="122" y="320"/>
                      <a:pt x="110" y="337"/>
                    </a:cubicBezTo>
                    <a:cubicBezTo>
                      <a:pt x="96" y="358"/>
                      <a:pt x="88" y="383"/>
                      <a:pt x="87" y="409"/>
                    </a:cubicBezTo>
                    <a:cubicBezTo>
                      <a:pt x="86" y="437"/>
                      <a:pt x="96" y="463"/>
                      <a:pt x="110" y="487"/>
                    </a:cubicBezTo>
                    <a:cubicBezTo>
                      <a:pt x="126" y="513"/>
                      <a:pt x="145" y="536"/>
                      <a:pt x="157" y="565"/>
                    </a:cubicBezTo>
                    <a:cubicBezTo>
                      <a:pt x="159" y="570"/>
                      <a:pt x="160" y="575"/>
                      <a:pt x="162" y="580"/>
                    </a:cubicBezTo>
                    <a:cubicBezTo>
                      <a:pt x="158" y="579"/>
                      <a:pt x="153" y="578"/>
                      <a:pt x="148" y="578"/>
                    </a:cubicBezTo>
                    <a:cubicBezTo>
                      <a:pt x="124" y="578"/>
                      <a:pt x="99" y="594"/>
                      <a:pt x="82" y="610"/>
                    </a:cubicBezTo>
                    <a:cubicBezTo>
                      <a:pt x="54" y="635"/>
                      <a:pt x="33" y="668"/>
                      <a:pt x="19" y="703"/>
                    </a:cubicBezTo>
                    <a:cubicBezTo>
                      <a:pt x="5" y="737"/>
                      <a:pt x="0" y="775"/>
                      <a:pt x="4" y="811"/>
                    </a:cubicBezTo>
                    <a:cubicBezTo>
                      <a:pt x="9" y="853"/>
                      <a:pt x="26" y="891"/>
                      <a:pt x="39" y="930"/>
                    </a:cubicBezTo>
                    <a:cubicBezTo>
                      <a:pt x="46" y="951"/>
                      <a:pt x="52" y="973"/>
                      <a:pt x="53" y="995"/>
                    </a:cubicBezTo>
                    <a:cubicBezTo>
                      <a:pt x="53" y="1006"/>
                      <a:pt x="52" y="1017"/>
                      <a:pt x="50" y="1027"/>
                    </a:cubicBezTo>
                    <a:cubicBezTo>
                      <a:pt x="47" y="1037"/>
                      <a:pt x="43" y="1048"/>
                      <a:pt x="34" y="1054"/>
                    </a:cubicBezTo>
                    <a:cubicBezTo>
                      <a:pt x="27" y="1060"/>
                      <a:pt x="32" y="1071"/>
                      <a:pt x="39" y="1071"/>
                    </a:cubicBezTo>
                    <a:cubicBezTo>
                      <a:pt x="40" y="1071"/>
                      <a:pt x="41" y="1071"/>
                      <a:pt x="42" y="1071"/>
                    </a:cubicBezTo>
                    <a:cubicBezTo>
                      <a:pt x="60" y="1079"/>
                      <a:pt x="79" y="1083"/>
                      <a:pt x="98" y="1083"/>
                    </a:cubicBezTo>
                    <a:cubicBezTo>
                      <a:pt x="131" y="1083"/>
                      <a:pt x="163" y="1071"/>
                      <a:pt x="188" y="1047"/>
                    </a:cubicBezTo>
                    <a:cubicBezTo>
                      <a:pt x="206" y="1030"/>
                      <a:pt x="219" y="1007"/>
                      <a:pt x="225" y="982"/>
                    </a:cubicBezTo>
                    <a:cubicBezTo>
                      <a:pt x="231" y="954"/>
                      <a:pt x="228" y="925"/>
                      <a:pt x="228" y="896"/>
                    </a:cubicBezTo>
                    <a:cubicBezTo>
                      <a:pt x="228" y="891"/>
                      <a:pt x="228" y="886"/>
                      <a:pt x="228" y="880"/>
                    </a:cubicBezTo>
                    <a:cubicBezTo>
                      <a:pt x="229" y="881"/>
                      <a:pt x="230" y="881"/>
                      <a:pt x="231" y="881"/>
                    </a:cubicBezTo>
                    <a:cubicBezTo>
                      <a:pt x="232" y="881"/>
                      <a:pt x="232" y="881"/>
                      <a:pt x="232" y="881"/>
                    </a:cubicBezTo>
                    <a:cubicBezTo>
                      <a:pt x="271" y="877"/>
                      <a:pt x="310" y="870"/>
                      <a:pt x="347" y="858"/>
                    </a:cubicBezTo>
                    <a:cubicBezTo>
                      <a:pt x="383" y="847"/>
                      <a:pt x="419" y="832"/>
                      <a:pt x="450" y="812"/>
                    </a:cubicBezTo>
                    <a:cubicBezTo>
                      <a:pt x="465" y="803"/>
                      <a:pt x="478" y="792"/>
                      <a:pt x="487" y="777"/>
                    </a:cubicBezTo>
                    <a:cubicBezTo>
                      <a:pt x="496" y="764"/>
                      <a:pt x="500" y="748"/>
                      <a:pt x="501" y="733"/>
                    </a:cubicBezTo>
                    <a:cubicBezTo>
                      <a:pt x="504" y="702"/>
                      <a:pt x="496" y="669"/>
                      <a:pt x="487" y="639"/>
                    </a:cubicBezTo>
                    <a:cubicBezTo>
                      <a:pt x="484" y="627"/>
                      <a:pt x="480" y="616"/>
                      <a:pt x="474" y="605"/>
                    </a:cubicBezTo>
                    <a:cubicBezTo>
                      <a:pt x="475" y="604"/>
                      <a:pt x="475" y="603"/>
                      <a:pt x="475" y="601"/>
                    </a:cubicBezTo>
                    <a:cubicBezTo>
                      <a:pt x="475" y="557"/>
                      <a:pt x="495" y="516"/>
                      <a:pt x="523" y="483"/>
                    </a:cubicBezTo>
                    <a:cubicBezTo>
                      <a:pt x="556" y="444"/>
                      <a:pt x="599" y="416"/>
                      <a:pt x="641" y="386"/>
                    </a:cubicBezTo>
                    <a:cubicBezTo>
                      <a:pt x="677" y="360"/>
                      <a:pt x="719" y="332"/>
                      <a:pt x="738" y="290"/>
                    </a:cubicBezTo>
                    <a:cubicBezTo>
                      <a:pt x="758" y="244"/>
                      <a:pt x="745" y="193"/>
                      <a:pt x="716" y="154"/>
                    </a:cubicBezTo>
                    <a:cubicBezTo>
                      <a:pt x="699" y="131"/>
                      <a:pt x="678" y="111"/>
                      <a:pt x="655" y="94"/>
                    </a:cubicBezTo>
                    <a:cubicBezTo>
                      <a:pt x="645" y="86"/>
                      <a:pt x="634" y="79"/>
                      <a:pt x="622" y="75"/>
                    </a:cubicBezTo>
                    <a:cubicBezTo>
                      <a:pt x="619" y="51"/>
                      <a:pt x="603" y="28"/>
                      <a:pt x="581" y="15"/>
                    </a:cubicBezTo>
                    <a:cubicBezTo>
                      <a:pt x="562" y="4"/>
                      <a:pt x="540" y="0"/>
                      <a:pt x="518" y="0"/>
                    </a:cubicBezTo>
                  </a:path>
                </a:pathLst>
              </a:custGeom>
              <a:solidFill>
                <a:srgbClr val="CCB0A6">
                  <a:alpha val="335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33"/>
              <p:cNvSpPr/>
              <p:nvPr/>
            </p:nvSpPr>
            <p:spPr>
              <a:xfrm rot="1590754">
                <a:off x="-1338990" y="-322649"/>
                <a:ext cx="1623750" cy="2778501"/>
              </a:xfrm>
              <a:custGeom>
                <a:rect b="b" l="l" r="r" t="t"/>
                <a:pathLst>
                  <a:path extrusionOk="0" h="698" w="408">
                    <a:moveTo>
                      <a:pt x="290" y="0"/>
                    </a:moveTo>
                    <a:cubicBezTo>
                      <a:pt x="272" y="0"/>
                      <a:pt x="253" y="4"/>
                      <a:pt x="236" y="12"/>
                    </a:cubicBezTo>
                    <a:cubicBezTo>
                      <a:pt x="224" y="19"/>
                      <a:pt x="213" y="26"/>
                      <a:pt x="204" y="36"/>
                    </a:cubicBezTo>
                    <a:cubicBezTo>
                      <a:pt x="206" y="33"/>
                      <a:pt x="158" y="22"/>
                      <a:pt x="152" y="22"/>
                    </a:cubicBezTo>
                    <a:cubicBezTo>
                      <a:pt x="152" y="22"/>
                      <a:pt x="151" y="22"/>
                      <a:pt x="151" y="22"/>
                    </a:cubicBezTo>
                    <a:cubicBezTo>
                      <a:pt x="102" y="24"/>
                      <a:pt x="53" y="55"/>
                      <a:pt x="31" y="100"/>
                    </a:cubicBezTo>
                    <a:cubicBezTo>
                      <a:pt x="0" y="163"/>
                      <a:pt x="30" y="287"/>
                      <a:pt x="113" y="296"/>
                    </a:cubicBezTo>
                    <a:cubicBezTo>
                      <a:pt x="115" y="314"/>
                      <a:pt x="114" y="333"/>
                      <a:pt x="115" y="350"/>
                    </a:cubicBezTo>
                    <a:cubicBezTo>
                      <a:pt x="117" y="387"/>
                      <a:pt x="125" y="424"/>
                      <a:pt x="153" y="449"/>
                    </a:cubicBezTo>
                    <a:cubicBezTo>
                      <a:pt x="163" y="458"/>
                      <a:pt x="174" y="463"/>
                      <a:pt x="187" y="466"/>
                    </a:cubicBezTo>
                    <a:cubicBezTo>
                      <a:pt x="184" y="472"/>
                      <a:pt x="181" y="477"/>
                      <a:pt x="177" y="482"/>
                    </a:cubicBezTo>
                    <a:cubicBezTo>
                      <a:pt x="164" y="498"/>
                      <a:pt x="146" y="510"/>
                      <a:pt x="129" y="524"/>
                    </a:cubicBezTo>
                    <a:cubicBezTo>
                      <a:pt x="113" y="538"/>
                      <a:pt x="99" y="553"/>
                      <a:pt x="86" y="570"/>
                    </a:cubicBezTo>
                    <a:cubicBezTo>
                      <a:pt x="74" y="586"/>
                      <a:pt x="62" y="605"/>
                      <a:pt x="55" y="624"/>
                    </a:cubicBezTo>
                    <a:cubicBezTo>
                      <a:pt x="47" y="647"/>
                      <a:pt x="47" y="673"/>
                      <a:pt x="61" y="693"/>
                    </a:cubicBezTo>
                    <a:cubicBezTo>
                      <a:pt x="63" y="696"/>
                      <a:pt x="66" y="698"/>
                      <a:pt x="69" y="698"/>
                    </a:cubicBezTo>
                    <a:cubicBezTo>
                      <a:pt x="72" y="698"/>
                      <a:pt x="75" y="696"/>
                      <a:pt x="77" y="694"/>
                    </a:cubicBezTo>
                    <a:cubicBezTo>
                      <a:pt x="77" y="693"/>
                      <a:pt x="78" y="693"/>
                      <a:pt x="78" y="692"/>
                    </a:cubicBezTo>
                    <a:cubicBezTo>
                      <a:pt x="97" y="673"/>
                      <a:pt x="121" y="660"/>
                      <a:pt x="147" y="655"/>
                    </a:cubicBezTo>
                    <a:cubicBezTo>
                      <a:pt x="163" y="653"/>
                      <a:pt x="179" y="653"/>
                      <a:pt x="194" y="652"/>
                    </a:cubicBezTo>
                    <a:cubicBezTo>
                      <a:pt x="208" y="651"/>
                      <a:pt x="221" y="648"/>
                      <a:pt x="234" y="643"/>
                    </a:cubicBezTo>
                    <a:cubicBezTo>
                      <a:pt x="284" y="624"/>
                      <a:pt x="321" y="572"/>
                      <a:pt x="311" y="517"/>
                    </a:cubicBezTo>
                    <a:cubicBezTo>
                      <a:pt x="310" y="515"/>
                      <a:pt x="310" y="513"/>
                      <a:pt x="310" y="511"/>
                    </a:cubicBezTo>
                    <a:cubicBezTo>
                      <a:pt x="317" y="502"/>
                      <a:pt x="324" y="492"/>
                      <a:pt x="328" y="481"/>
                    </a:cubicBezTo>
                    <a:cubicBezTo>
                      <a:pt x="336" y="462"/>
                      <a:pt x="338" y="440"/>
                      <a:pt x="338" y="420"/>
                    </a:cubicBezTo>
                    <a:cubicBezTo>
                      <a:pt x="338" y="418"/>
                      <a:pt x="338" y="416"/>
                      <a:pt x="338" y="414"/>
                    </a:cubicBezTo>
                    <a:cubicBezTo>
                      <a:pt x="355" y="400"/>
                      <a:pt x="370" y="384"/>
                      <a:pt x="380" y="365"/>
                    </a:cubicBezTo>
                    <a:cubicBezTo>
                      <a:pt x="393" y="341"/>
                      <a:pt x="396" y="315"/>
                      <a:pt x="390" y="289"/>
                    </a:cubicBezTo>
                    <a:cubicBezTo>
                      <a:pt x="382" y="261"/>
                      <a:pt x="365" y="238"/>
                      <a:pt x="346" y="217"/>
                    </a:cubicBezTo>
                    <a:cubicBezTo>
                      <a:pt x="344" y="215"/>
                      <a:pt x="341" y="212"/>
                      <a:pt x="339" y="210"/>
                    </a:cubicBezTo>
                    <a:cubicBezTo>
                      <a:pt x="363" y="193"/>
                      <a:pt x="386" y="173"/>
                      <a:pt x="397" y="145"/>
                    </a:cubicBezTo>
                    <a:cubicBezTo>
                      <a:pt x="408" y="117"/>
                      <a:pt x="406" y="85"/>
                      <a:pt x="392" y="59"/>
                    </a:cubicBezTo>
                    <a:cubicBezTo>
                      <a:pt x="372" y="21"/>
                      <a:pt x="331" y="0"/>
                      <a:pt x="290" y="0"/>
                    </a:cubicBezTo>
                  </a:path>
                </a:pathLst>
              </a:custGeom>
              <a:solidFill>
                <a:srgbClr val="947E77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8" name="Google Shape;1558;p34"/>
          <p:cNvSpPr txBox="1"/>
          <p:nvPr>
            <p:ph idx="1" type="subTitle"/>
          </p:nvPr>
        </p:nvSpPr>
        <p:spPr>
          <a:xfrm>
            <a:off x="724875" y="2410225"/>
            <a:ext cx="2451000" cy="19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9" name="Google Shape;1559;p34"/>
          <p:cNvSpPr txBox="1"/>
          <p:nvPr>
            <p:ph idx="2" type="subTitle"/>
          </p:nvPr>
        </p:nvSpPr>
        <p:spPr>
          <a:xfrm>
            <a:off x="3351429" y="2410225"/>
            <a:ext cx="2451000" cy="19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0" name="Google Shape;1560;p34"/>
          <p:cNvSpPr txBox="1"/>
          <p:nvPr>
            <p:ph idx="3" type="subTitle"/>
          </p:nvPr>
        </p:nvSpPr>
        <p:spPr>
          <a:xfrm>
            <a:off x="5977990" y="2410225"/>
            <a:ext cx="2451000" cy="19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1" name="Google Shape;1561;p34"/>
          <p:cNvSpPr txBox="1"/>
          <p:nvPr>
            <p:ph idx="4" type="subTitle"/>
          </p:nvPr>
        </p:nvSpPr>
        <p:spPr>
          <a:xfrm>
            <a:off x="724875" y="1953000"/>
            <a:ext cx="2451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562" name="Google Shape;1562;p34"/>
          <p:cNvSpPr txBox="1"/>
          <p:nvPr>
            <p:ph idx="5" type="subTitle"/>
          </p:nvPr>
        </p:nvSpPr>
        <p:spPr>
          <a:xfrm>
            <a:off x="3351433" y="1953000"/>
            <a:ext cx="2451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563" name="Google Shape;1563;p34"/>
          <p:cNvSpPr txBox="1"/>
          <p:nvPr>
            <p:ph idx="6" type="subTitle"/>
          </p:nvPr>
        </p:nvSpPr>
        <p:spPr>
          <a:xfrm>
            <a:off x="5977990" y="1953000"/>
            <a:ext cx="2451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grpSp>
        <p:nvGrpSpPr>
          <p:cNvPr id="1564" name="Google Shape;1564;p34"/>
          <p:cNvGrpSpPr/>
          <p:nvPr/>
        </p:nvGrpSpPr>
        <p:grpSpPr>
          <a:xfrm>
            <a:off x="386383" y="265145"/>
            <a:ext cx="8481789" cy="4113328"/>
            <a:chOff x="386383" y="265145"/>
            <a:chExt cx="8481789" cy="4113328"/>
          </a:xfrm>
        </p:grpSpPr>
        <p:grpSp>
          <p:nvGrpSpPr>
            <p:cNvPr id="1565" name="Google Shape;1565;p34"/>
            <p:cNvGrpSpPr/>
            <p:nvPr/>
          </p:nvGrpSpPr>
          <p:grpSpPr>
            <a:xfrm>
              <a:off x="8773427" y="3735733"/>
              <a:ext cx="94745" cy="94745"/>
              <a:chOff x="8288135" y="1843695"/>
              <a:chExt cx="235391" cy="235391"/>
            </a:xfrm>
          </p:grpSpPr>
          <p:grpSp>
            <p:nvGrpSpPr>
              <p:cNvPr id="1566" name="Google Shape;1566;p3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67" name="Google Shape;1567;p3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8" name="Google Shape;1568;p3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69" name="Google Shape;1569;p3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70" name="Google Shape;1570;p3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1" name="Google Shape;1571;p3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72" name="Google Shape;1572;p34"/>
            <p:cNvGrpSpPr/>
            <p:nvPr/>
          </p:nvGrpSpPr>
          <p:grpSpPr>
            <a:xfrm>
              <a:off x="386383" y="2008312"/>
              <a:ext cx="59036" cy="59036"/>
              <a:chOff x="8288135" y="1843695"/>
              <a:chExt cx="235391" cy="235391"/>
            </a:xfrm>
          </p:grpSpPr>
          <p:grpSp>
            <p:nvGrpSpPr>
              <p:cNvPr id="1573" name="Google Shape;1573;p3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74" name="Google Shape;1574;p3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5" name="Google Shape;1575;p3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76" name="Google Shape;1576;p3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77" name="Google Shape;1577;p3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8" name="Google Shape;1578;p3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79" name="Google Shape;1579;p34"/>
            <p:cNvGrpSpPr/>
            <p:nvPr/>
          </p:nvGrpSpPr>
          <p:grpSpPr>
            <a:xfrm>
              <a:off x="1360815" y="265145"/>
              <a:ext cx="94745" cy="94745"/>
              <a:chOff x="8288135" y="1843695"/>
              <a:chExt cx="235391" cy="235391"/>
            </a:xfrm>
          </p:grpSpPr>
          <p:grpSp>
            <p:nvGrpSpPr>
              <p:cNvPr id="1580" name="Google Shape;1580;p3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81" name="Google Shape;1581;p3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2" name="Google Shape;1582;p3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83" name="Google Shape;1583;p3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84" name="Google Shape;1584;p3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5" name="Google Shape;1585;p3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86" name="Google Shape;1586;p34"/>
            <p:cNvGrpSpPr/>
            <p:nvPr/>
          </p:nvGrpSpPr>
          <p:grpSpPr>
            <a:xfrm>
              <a:off x="8171508" y="4319437"/>
              <a:ext cx="59036" cy="59036"/>
              <a:chOff x="8288135" y="1843695"/>
              <a:chExt cx="235391" cy="235391"/>
            </a:xfrm>
          </p:grpSpPr>
          <p:grpSp>
            <p:nvGrpSpPr>
              <p:cNvPr id="1587" name="Google Shape;1587;p3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88" name="Google Shape;1588;p3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9" name="Google Shape;1589;p3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90" name="Google Shape;1590;p3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91" name="Google Shape;1591;p3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2" name="Google Shape;1592;p3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593" name="Google Shape;1593;p34"/>
          <p:cNvGrpSpPr/>
          <p:nvPr/>
        </p:nvGrpSpPr>
        <p:grpSpPr>
          <a:xfrm>
            <a:off x="-1223195" y="-428645"/>
            <a:ext cx="11330829" cy="6963233"/>
            <a:chOff x="-1223195" y="-428645"/>
            <a:chExt cx="11330829" cy="6963233"/>
          </a:xfrm>
        </p:grpSpPr>
        <p:sp>
          <p:nvSpPr>
            <p:cNvPr id="1594" name="Google Shape;1594;p34"/>
            <p:cNvSpPr/>
            <p:nvPr/>
          </p:nvSpPr>
          <p:spPr>
            <a:xfrm>
              <a:off x="-410995" y="761168"/>
              <a:ext cx="1038331" cy="1482332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34"/>
            <p:cNvSpPr/>
            <p:nvPr/>
          </p:nvSpPr>
          <p:spPr>
            <a:xfrm rot="1061772">
              <a:off x="8056503" y="3877497"/>
              <a:ext cx="1718842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-1223195" y="-428645"/>
              <a:ext cx="2288957" cy="1482324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7" name="Google Shape;1597;p34"/>
          <p:cNvGrpSpPr/>
          <p:nvPr/>
        </p:nvGrpSpPr>
        <p:grpSpPr>
          <a:xfrm rot="1308212">
            <a:off x="7276148" y="4776544"/>
            <a:ext cx="1600369" cy="263346"/>
            <a:chOff x="4719162" y="3034521"/>
            <a:chExt cx="1600477" cy="263364"/>
          </a:xfrm>
        </p:grpSpPr>
        <p:sp>
          <p:nvSpPr>
            <p:cNvPr id="1598" name="Google Shape;1598;p34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5884600" y="3034521"/>
              <a:ext cx="435039" cy="202253"/>
            </a:xfrm>
            <a:custGeom>
              <a:rect b="b" l="l" r="r" t="t"/>
              <a:pathLst>
                <a:path extrusionOk="0" h="116" w="250">
                  <a:moveTo>
                    <a:pt x="220" y="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41" y="103"/>
                    <a:pt x="250" y="80"/>
                    <a:pt x="248" y="51"/>
                  </a:cubicBezTo>
                  <a:cubicBezTo>
                    <a:pt x="247" y="23"/>
                    <a:pt x="235" y="0"/>
                    <a:pt x="223" y="1"/>
                  </a:cubicBezTo>
                  <a:cubicBezTo>
                    <a:pt x="222" y="1"/>
                    <a:pt x="221" y="1"/>
                    <a:pt x="22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5845315" y="3056347"/>
              <a:ext cx="85844" cy="181882"/>
            </a:xfrm>
            <a:custGeom>
              <a:rect b="b" l="l" r="r" t="t"/>
              <a:pathLst>
                <a:path extrusionOk="0" h="105" w="49">
                  <a:moveTo>
                    <a:pt x="22" y="1"/>
                  </a:moveTo>
                  <a:cubicBezTo>
                    <a:pt x="35" y="0"/>
                    <a:pt x="46" y="23"/>
                    <a:pt x="48" y="51"/>
                  </a:cubicBezTo>
                  <a:cubicBezTo>
                    <a:pt x="49" y="80"/>
                    <a:pt x="40" y="103"/>
                    <a:pt x="28" y="104"/>
                  </a:cubicBezTo>
                  <a:cubicBezTo>
                    <a:pt x="15" y="105"/>
                    <a:pt x="3" y="82"/>
                    <a:pt x="2" y="54"/>
                  </a:cubicBezTo>
                  <a:cubicBezTo>
                    <a:pt x="0" y="25"/>
                    <a:pt x="9" y="2"/>
                    <a:pt x="22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5955893" y="3075263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6021368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5992268" y="3099998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6037372" y="313055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5957349" y="3142195"/>
              <a:ext cx="29100" cy="2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6178505" y="314510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6105756" y="3149470"/>
              <a:ext cx="29100" cy="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6195965" y="3113094"/>
              <a:ext cx="306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6249799" y="313637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6115941" y="3065077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6152316" y="3104364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6239614" y="30578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6254164" y="3092723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6178505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6063562" y="3092723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6280354" y="321640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4719162" y="3117459"/>
              <a:ext cx="85844" cy="180426"/>
            </a:xfrm>
            <a:custGeom>
              <a:rect b="b" l="l" r="r" t="t"/>
              <a:pathLst>
                <a:path extrusionOk="0" h="104" w="49">
                  <a:moveTo>
                    <a:pt x="22" y="0"/>
                  </a:moveTo>
                  <a:cubicBezTo>
                    <a:pt x="34" y="0"/>
                    <a:pt x="46" y="22"/>
                    <a:pt x="47" y="51"/>
                  </a:cubicBezTo>
                  <a:cubicBezTo>
                    <a:pt x="49" y="79"/>
                    <a:pt x="40" y="103"/>
                    <a:pt x="27" y="103"/>
                  </a:cubicBezTo>
                  <a:cubicBezTo>
                    <a:pt x="14" y="104"/>
                    <a:pt x="3" y="82"/>
                    <a:pt x="1" y="53"/>
                  </a:cubicBezTo>
                  <a:cubicBezTo>
                    <a:pt x="0" y="25"/>
                    <a:pt x="9" y="1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9" name="Google Shape;1629;p34"/>
          <p:cNvGrpSpPr/>
          <p:nvPr/>
        </p:nvGrpSpPr>
        <p:grpSpPr>
          <a:xfrm rot="-1012760">
            <a:off x="8233119" y="4383312"/>
            <a:ext cx="1092498" cy="179774"/>
            <a:chOff x="4719162" y="3034521"/>
            <a:chExt cx="1600477" cy="263364"/>
          </a:xfrm>
        </p:grpSpPr>
        <p:sp>
          <p:nvSpPr>
            <p:cNvPr id="1630" name="Google Shape;1630;p34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5884600" y="3034521"/>
              <a:ext cx="435039" cy="202253"/>
            </a:xfrm>
            <a:custGeom>
              <a:rect b="b" l="l" r="r" t="t"/>
              <a:pathLst>
                <a:path extrusionOk="0" h="116" w="250">
                  <a:moveTo>
                    <a:pt x="220" y="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41" y="103"/>
                    <a:pt x="250" y="80"/>
                    <a:pt x="248" y="51"/>
                  </a:cubicBezTo>
                  <a:cubicBezTo>
                    <a:pt x="247" y="23"/>
                    <a:pt x="235" y="0"/>
                    <a:pt x="223" y="1"/>
                  </a:cubicBezTo>
                  <a:cubicBezTo>
                    <a:pt x="222" y="1"/>
                    <a:pt x="221" y="1"/>
                    <a:pt x="22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5845315" y="3056347"/>
              <a:ext cx="85844" cy="181882"/>
            </a:xfrm>
            <a:custGeom>
              <a:rect b="b" l="l" r="r" t="t"/>
              <a:pathLst>
                <a:path extrusionOk="0" h="105" w="49">
                  <a:moveTo>
                    <a:pt x="22" y="1"/>
                  </a:moveTo>
                  <a:cubicBezTo>
                    <a:pt x="35" y="0"/>
                    <a:pt x="46" y="23"/>
                    <a:pt x="48" y="51"/>
                  </a:cubicBezTo>
                  <a:cubicBezTo>
                    <a:pt x="49" y="80"/>
                    <a:pt x="40" y="103"/>
                    <a:pt x="28" y="104"/>
                  </a:cubicBezTo>
                  <a:cubicBezTo>
                    <a:pt x="15" y="105"/>
                    <a:pt x="3" y="82"/>
                    <a:pt x="2" y="54"/>
                  </a:cubicBezTo>
                  <a:cubicBezTo>
                    <a:pt x="0" y="25"/>
                    <a:pt x="9" y="2"/>
                    <a:pt x="22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5955893" y="3075263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6021368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5992268" y="3099998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6037372" y="313055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5957349" y="3142195"/>
              <a:ext cx="29100" cy="2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6178505" y="314510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6105756" y="3149470"/>
              <a:ext cx="29100" cy="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6195965" y="3113094"/>
              <a:ext cx="306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6249799" y="313637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6115941" y="3065077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6152316" y="3104364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6239614" y="30578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6254164" y="3092723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6178505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6063562" y="3092723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6280354" y="321640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4719162" y="3117459"/>
              <a:ext cx="85844" cy="180426"/>
            </a:xfrm>
            <a:custGeom>
              <a:rect b="b" l="l" r="r" t="t"/>
              <a:pathLst>
                <a:path extrusionOk="0" h="104" w="49">
                  <a:moveTo>
                    <a:pt x="22" y="0"/>
                  </a:moveTo>
                  <a:cubicBezTo>
                    <a:pt x="34" y="0"/>
                    <a:pt x="46" y="22"/>
                    <a:pt x="47" y="51"/>
                  </a:cubicBezTo>
                  <a:cubicBezTo>
                    <a:pt x="49" y="79"/>
                    <a:pt x="40" y="103"/>
                    <a:pt x="27" y="103"/>
                  </a:cubicBezTo>
                  <a:cubicBezTo>
                    <a:pt x="14" y="104"/>
                    <a:pt x="3" y="82"/>
                    <a:pt x="1" y="53"/>
                  </a:cubicBezTo>
                  <a:cubicBezTo>
                    <a:pt x="0" y="25"/>
                    <a:pt x="9" y="1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3" name="Google Shape;1663;p35"/>
          <p:cNvSpPr txBox="1"/>
          <p:nvPr>
            <p:ph idx="1" type="subTitle"/>
          </p:nvPr>
        </p:nvSpPr>
        <p:spPr>
          <a:xfrm>
            <a:off x="1274343" y="1382675"/>
            <a:ext cx="3120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664" name="Google Shape;1664;p35"/>
          <p:cNvSpPr txBox="1"/>
          <p:nvPr>
            <p:ph idx="2" type="subTitle"/>
          </p:nvPr>
        </p:nvSpPr>
        <p:spPr>
          <a:xfrm>
            <a:off x="1274350" y="1832375"/>
            <a:ext cx="3120000" cy="87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5" name="Google Shape;1665;p35"/>
          <p:cNvSpPr txBox="1"/>
          <p:nvPr>
            <p:ph idx="3" type="subTitle"/>
          </p:nvPr>
        </p:nvSpPr>
        <p:spPr>
          <a:xfrm>
            <a:off x="5170025" y="1832375"/>
            <a:ext cx="3120000" cy="87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6" name="Google Shape;1666;p35"/>
          <p:cNvSpPr txBox="1"/>
          <p:nvPr>
            <p:ph idx="4" type="subTitle"/>
          </p:nvPr>
        </p:nvSpPr>
        <p:spPr>
          <a:xfrm>
            <a:off x="1274350" y="3352100"/>
            <a:ext cx="3120000" cy="87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7" name="Google Shape;1667;p35"/>
          <p:cNvSpPr txBox="1"/>
          <p:nvPr>
            <p:ph idx="5" type="subTitle"/>
          </p:nvPr>
        </p:nvSpPr>
        <p:spPr>
          <a:xfrm>
            <a:off x="5170025" y="3352100"/>
            <a:ext cx="3120000" cy="87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8" name="Google Shape;1668;p35"/>
          <p:cNvSpPr txBox="1"/>
          <p:nvPr>
            <p:ph idx="6" type="subTitle"/>
          </p:nvPr>
        </p:nvSpPr>
        <p:spPr>
          <a:xfrm>
            <a:off x="1274343" y="2902400"/>
            <a:ext cx="3120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669" name="Google Shape;1669;p35"/>
          <p:cNvSpPr txBox="1"/>
          <p:nvPr>
            <p:ph idx="7" type="subTitle"/>
          </p:nvPr>
        </p:nvSpPr>
        <p:spPr>
          <a:xfrm>
            <a:off x="5170017" y="1382675"/>
            <a:ext cx="3120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670" name="Google Shape;1670;p35"/>
          <p:cNvSpPr txBox="1"/>
          <p:nvPr>
            <p:ph idx="8" type="subTitle"/>
          </p:nvPr>
        </p:nvSpPr>
        <p:spPr>
          <a:xfrm>
            <a:off x="5170017" y="2902400"/>
            <a:ext cx="3120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grpSp>
        <p:nvGrpSpPr>
          <p:cNvPr id="1671" name="Google Shape;1671;p35"/>
          <p:cNvGrpSpPr/>
          <p:nvPr/>
        </p:nvGrpSpPr>
        <p:grpSpPr>
          <a:xfrm>
            <a:off x="349283" y="294108"/>
            <a:ext cx="8109136" cy="4409145"/>
            <a:chOff x="349283" y="294108"/>
            <a:chExt cx="8109136" cy="4409145"/>
          </a:xfrm>
        </p:grpSpPr>
        <p:grpSp>
          <p:nvGrpSpPr>
            <p:cNvPr id="1672" name="Google Shape;1672;p35"/>
            <p:cNvGrpSpPr/>
            <p:nvPr/>
          </p:nvGrpSpPr>
          <p:grpSpPr>
            <a:xfrm>
              <a:off x="1375090" y="4608508"/>
              <a:ext cx="94745" cy="94745"/>
              <a:chOff x="8288135" y="1843695"/>
              <a:chExt cx="235391" cy="235391"/>
            </a:xfrm>
          </p:grpSpPr>
          <p:grpSp>
            <p:nvGrpSpPr>
              <p:cNvPr id="1673" name="Google Shape;1673;p3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674" name="Google Shape;1674;p3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5" name="Google Shape;1675;p3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76" name="Google Shape;1676;p3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677" name="Google Shape;1677;p3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8" name="Google Shape;1678;p3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79" name="Google Shape;1679;p35"/>
            <p:cNvGrpSpPr/>
            <p:nvPr/>
          </p:nvGrpSpPr>
          <p:grpSpPr>
            <a:xfrm>
              <a:off x="8399383" y="631312"/>
              <a:ext cx="59036" cy="59036"/>
              <a:chOff x="8288135" y="1843695"/>
              <a:chExt cx="235391" cy="235391"/>
            </a:xfrm>
          </p:grpSpPr>
          <p:grpSp>
            <p:nvGrpSpPr>
              <p:cNvPr id="1680" name="Google Shape;1680;p3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681" name="Google Shape;1681;p3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2" name="Google Shape;1682;p3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83" name="Google Shape;1683;p3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684" name="Google Shape;1684;p3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5" name="Google Shape;1685;p3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86" name="Google Shape;1686;p35"/>
            <p:cNvGrpSpPr/>
            <p:nvPr/>
          </p:nvGrpSpPr>
          <p:grpSpPr>
            <a:xfrm>
              <a:off x="7783540" y="294108"/>
              <a:ext cx="94745" cy="94745"/>
              <a:chOff x="8288135" y="1843695"/>
              <a:chExt cx="235391" cy="235391"/>
            </a:xfrm>
          </p:grpSpPr>
          <p:grpSp>
            <p:nvGrpSpPr>
              <p:cNvPr id="1687" name="Google Shape;1687;p3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688" name="Google Shape;1688;p3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9" name="Google Shape;1689;p3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90" name="Google Shape;1690;p3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691" name="Google Shape;1691;p3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2" name="Google Shape;1692;p3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93" name="Google Shape;1693;p35"/>
            <p:cNvGrpSpPr/>
            <p:nvPr/>
          </p:nvGrpSpPr>
          <p:grpSpPr>
            <a:xfrm>
              <a:off x="349283" y="3906212"/>
              <a:ext cx="59036" cy="59036"/>
              <a:chOff x="8288135" y="1843695"/>
              <a:chExt cx="235391" cy="235391"/>
            </a:xfrm>
          </p:grpSpPr>
          <p:grpSp>
            <p:nvGrpSpPr>
              <p:cNvPr id="1694" name="Google Shape;1694;p3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695" name="Google Shape;1695;p3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6" name="Google Shape;1696;p3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97" name="Google Shape;1697;p3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698" name="Google Shape;1698;p3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9" name="Google Shape;1699;p3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700" name="Google Shape;1700;p35"/>
          <p:cNvGrpSpPr/>
          <p:nvPr/>
        </p:nvGrpSpPr>
        <p:grpSpPr>
          <a:xfrm>
            <a:off x="-1425539" y="-797337"/>
            <a:ext cx="11356305" cy="7215372"/>
            <a:chOff x="-1454514" y="-758687"/>
            <a:chExt cx="11356305" cy="7215372"/>
          </a:xfrm>
        </p:grpSpPr>
        <p:sp>
          <p:nvSpPr>
            <p:cNvPr id="1701" name="Google Shape;1701;p35"/>
            <p:cNvSpPr/>
            <p:nvPr/>
          </p:nvSpPr>
          <p:spPr>
            <a:xfrm rot="6859415">
              <a:off x="-503105" y="3554910"/>
              <a:ext cx="1566708" cy="309933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 rot="-6875379">
              <a:off x="8209810" y="868009"/>
              <a:ext cx="1581151" cy="1023938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 rot="-4284036">
              <a:off x="8209242" y="-774225"/>
              <a:ext cx="1266857" cy="1808644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4" name="Google Shape;1704;p35"/>
          <p:cNvGrpSpPr/>
          <p:nvPr/>
        </p:nvGrpSpPr>
        <p:grpSpPr>
          <a:xfrm>
            <a:off x="284194" y="4134333"/>
            <a:ext cx="1948114" cy="1124139"/>
            <a:chOff x="284194" y="4134333"/>
            <a:chExt cx="1948114" cy="1124139"/>
          </a:xfrm>
        </p:grpSpPr>
        <p:grpSp>
          <p:nvGrpSpPr>
            <p:cNvPr id="1705" name="Google Shape;1705;p35"/>
            <p:cNvGrpSpPr/>
            <p:nvPr/>
          </p:nvGrpSpPr>
          <p:grpSpPr>
            <a:xfrm rot="10299526">
              <a:off x="321805" y="4167272"/>
              <a:ext cx="494561" cy="554592"/>
              <a:chOff x="5338199" y="2122228"/>
              <a:chExt cx="425282" cy="476904"/>
            </a:xfrm>
          </p:grpSpPr>
          <p:sp>
            <p:nvSpPr>
              <p:cNvPr id="1706" name="Google Shape;1706;p35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35"/>
            <p:cNvGrpSpPr/>
            <p:nvPr/>
          </p:nvGrpSpPr>
          <p:grpSpPr>
            <a:xfrm rot="10063076">
              <a:off x="622320" y="4827941"/>
              <a:ext cx="1600293" cy="263333"/>
              <a:chOff x="4719162" y="3034521"/>
              <a:chExt cx="1600477" cy="263364"/>
            </a:xfrm>
          </p:grpSpPr>
          <p:sp>
            <p:nvSpPr>
              <p:cNvPr id="1725" name="Google Shape;1725;p35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8" name="Google Shape;1758;p36"/>
          <p:cNvSpPr txBox="1"/>
          <p:nvPr>
            <p:ph idx="1" type="subTitle"/>
          </p:nvPr>
        </p:nvSpPr>
        <p:spPr>
          <a:xfrm>
            <a:off x="1001675" y="1860582"/>
            <a:ext cx="21957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9" name="Google Shape;1759;p36"/>
          <p:cNvSpPr txBox="1"/>
          <p:nvPr>
            <p:ph idx="2" type="subTitle"/>
          </p:nvPr>
        </p:nvSpPr>
        <p:spPr>
          <a:xfrm>
            <a:off x="3531649" y="1860574"/>
            <a:ext cx="21969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0" name="Google Shape;1760;p36"/>
          <p:cNvSpPr txBox="1"/>
          <p:nvPr>
            <p:ph idx="3" type="subTitle"/>
          </p:nvPr>
        </p:nvSpPr>
        <p:spPr>
          <a:xfrm>
            <a:off x="1001675" y="3642529"/>
            <a:ext cx="21969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1" name="Google Shape;1761;p36"/>
          <p:cNvSpPr txBox="1"/>
          <p:nvPr>
            <p:ph idx="4" type="subTitle"/>
          </p:nvPr>
        </p:nvSpPr>
        <p:spPr>
          <a:xfrm>
            <a:off x="3531649" y="3642529"/>
            <a:ext cx="21969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2" name="Google Shape;1762;p36"/>
          <p:cNvSpPr txBox="1"/>
          <p:nvPr>
            <p:ph idx="5" type="subTitle"/>
          </p:nvPr>
        </p:nvSpPr>
        <p:spPr>
          <a:xfrm>
            <a:off x="6061624" y="1860574"/>
            <a:ext cx="21969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3" name="Google Shape;1763;p36"/>
          <p:cNvSpPr txBox="1"/>
          <p:nvPr>
            <p:ph idx="6" type="subTitle"/>
          </p:nvPr>
        </p:nvSpPr>
        <p:spPr>
          <a:xfrm>
            <a:off x="6061623" y="3642529"/>
            <a:ext cx="21969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4" name="Google Shape;1764;p36"/>
          <p:cNvSpPr txBox="1"/>
          <p:nvPr>
            <p:ph idx="7" type="subTitle"/>
          </p:nvPr>
        </p:nvSpPr>
        <p:spPr>
          <a:xfrm>
            <a:off x="1001680" y="1555000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765" name="Google Shape;1765;p36"/>
          <p:cNvSpPr txBox="1"/>
          <p:nvPr>
            <p:ph idx="8" type="subTitle"/>
          </p:nvPr>
        </p:nvSpPr>
        <p:spPr>
          <a:xfrm>
            <a:off x="3531650" y="1555000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766" name="Google Shape;1766;p36"/>
          <p:cNvSpPr txBox="1"/>
          <p:nvPr>
            <p:ph idx="9" type="subTitle"/>
          </p:nvPr>
        </p:nvSpPr>
        <p:spPr>
          <a:xfrm>
            <a:off x="6061621" y="1555000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767" name="Google Shape;1767;p36"/>
          <p:cNvSpPr txBox="1"/>
          <p:nvPr>
            <p:ph idx="13" type="subTitle"/>
          </p:nvPr>
        </p:nvSpPr>
        <p:spPr>
          <a:xfrm>
            <a:off x="1001680" y="3336956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768" name="Google Shape;1768;p36"/>
          <p:cNvSpPr txBox="1"/>
          <p:nvPr>
            <p:ph idx="14" type="subTitle"/>
          </p:nvPr>
        </p:nvSpPr>
        <p:spPr>
          <a:xfrm>
            <a:off x="3531650" y="3336958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769" name="Google Shape;1769;p36"/>
          <p:cNvSpPr txBox="1"/>
          <p:nvPr>
            <p:ph idx="15" type="subTitle"/>
          </p:nvPr>
        </p:nvSpPr>
        <p:spPr>
          <a:xfrm>
            <a:off x="6061621" y="3336958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grpSp>
        <p:nvGrpSpPr>
          <p:cNvPr id="1770" name="Google Shape;1770;p36"/>
          <p:cNvGrpSpPr/>
          <p:nvPr/>
        </p:nvGrpSpPr>
        <p:grpSpPr>
          <a:xfrm>
            <a:off x="276808" y="995008"/>
            <a:ext cx="8510789" cy="2603140"/>
            <a:chOff x="276808" y="995008"/>
            <a:chExt cx="8510789" cy="2603140"/>
          </a:xfrm>
        </p:grpSpPr>
        <p:grpSp>
          <p:nvGrpSpPr>
            <p:cNvPr id="1771" name="Google Shape;1771;p36"/>
            <p:cNvGrpSpPr/>
            <p:nvPr/>
          </p:nvGrpSpPr>
          <p:grpSpPr>
            <a:xfrm>
              <a:off x="8364958" y="1213000"/>
              <a:ext cx="59036" cy="59036"/>
              <a:chOff x="8288135" y="1843695"/>
              <a:chExt cx="235391" cy="235391"/>
            </a:xfrm>
          </p:grpSpPr>
          <p:grpSp>
            <p:nvGrpSpPr>
              <p:cNvPr id="1772" name="Google Shape;1772;p3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73" name="Google Shape;1773;p3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4" name="Google Shape;1774;p3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75" name="Google Shape;1775;p3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76" name="Google Shape;1776;p3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7" name="Google Shape;1777;p3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78" name="Google Shape;1778;p36"/>
            <p:cNvGrpSpPr/>
            <p:nvPr/>
          </p:nvGrpSpPr>
          <p:grpSpPr>
            <a:xfrm>
              <a:off x="8692852" y="995008"/>
              <a:ext cx="94745" cy="94745"/>
              <a:chOff x="8288135" y="1843695"/>
              <a:chExt cx="235391" cy="235391"/>
            </a:xfrm>
          </p:grpSpPr>
          <p:grpSp>
            <p:nvGrpSpPr>
              <p:cNvPr id="1779" name="Google Shape;1779;p3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80" name="Google Shape;1780;p3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1" name="Google Shape;1781;p3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82" name="Google Shape;1782;p3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83" name="Google Shape;1783;p3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4" name="Google Shape;1784;p3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85" name="Google Shape;1785;p36"/>
            <p:cNvGrpSpPr/>
            <p:nvPr/>
          </p:nvGrpSpPr>
          <p:grpSpPr>
            <a:xfrm>
              <a:off x="542915" y="3256933"/>
              <a:ext cx="94745" cy="94745"/>
              <a:chOff x="8288135" y="1843695"/>
              <a:chExt cx="235391" cy="235391"/>
            </a:xfrm>
          </p:grpSpPr>
          <p:grpSp>
            <p:nvGrpSpPr>
              <p:cNvPr id="1786" name="Google Shape;1786;p3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87" name="Google Shape;1787;p3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8" name="Google Shape;1788;p3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89" name="Google Shape;1789;p3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90" name="Google Shape;1790;p3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1" name="Google Shape;1791;p3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92" name="Google Shape;1792;p36"/>
            <p:cNvGrpSpPr/>
            <p:nvPr/>
          </p:nvGrpSpPr>
          <p:grpSpPr>
            <a:xfrm>
              <a:off x="276808" y="3539112"/>
              <a:ext cx="59036" cy="59036"/>
              <a:chOff x="8288135" y="1843695"/>
              <a:chExt cx="235391" cy="235391"/>
            </a:xfrm>
          </p:grpSpPr>
          <p:grpSp>
            <p:nvGrpSpPr>
              <p:cNvPr id="1793" name="Google Shape;1793;p3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94" name="Google Shape;1794;p3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5" name="Google Shape;1795;p3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96" name="Google Shape;1796;p3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97" name="Google Shape;1797;p3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8" name="Google Shape;1798;p3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799" name="Google Shape;1799;p36"/>
          <p:cNvGrpSpPr/>
          <p:nvPr/>
        </p:nvGrpSpPr>
        <p:grpSpPr>
          <a:xfrm>
            <a:off x="-469309" y="-1015593"/>
            <a:ext cx="10436912" cy="6685597"/>
            <a:chOff x="-469309" y="-1015593"/>
            <a:chExt cx="10436912" cy="6685597"/>
          </a:xfrm>
        </p:grpSpPr>
        <p:sp>
          <p:nvSpPr>
            <p:cNvPr id="1800" name="Google Shape;1800;p36"/>
            <p:cNvSpPr/>
            <p:nvPr/>
          </p:nvSpPr>
          <p:spPr>
            <a:xfrm rot="-5073255">
              <a:off x="7731147" y="-1279276"/>
              <a:ext cx="1777704" cy="253795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1" name="Google Shape;1801;p36"/>
            <p:cNvGrpSpPr/>
            <p:nvPr/>
          </p:nvGrpSpPr>
          <p:grpSpPr>
            <a:xfrm>
              <a:off x="-469309" y="3312323"/>
              <a:ext cx="1455915" cy="2357682"/>
              <a:chOff x="-469309" y="3312323"/>
              <a:chExt cx="1455915" cy="2357682"/>
            </a:xfrm>
          </p:grpSpPr>
          <p:sp>
            <p:nvSpPr>
              <p:cNvPr id="1802" name="Google Shape;1802;p36"/>
              <p:cNvSpPr/>
              <p:nvPr/>
            </p:nvSpPr>
            <p:spPr>
              <a:xfrm rot="-6176167">
                <a:off x="-531923" y="3685477"/>
                <a:ext cx="1581152" cy="1023937"/>
              </a:xfrm>
              <a:custGeom>
                <a:rect b="b" l="l" r="r" t="t"/>
                <a:pathLst>
                  <a:path extrusionOk="0" h="525" w="810">
                    <a:moveTo>
                      <a:pt x="668" y="0"/>
                    </a:moveTo>
                    <a:cubicBezTo>
                      <a:pt x="664" y="0"/>
                      <a:pt x="660" y="0"/>
                      <a:pt x="656" y="0"/>
                    </a:cubicBezTo>
                    <a:cubicBezTo>
                      <a:pt x="615" y="4"/>
                      <a:pt x="577" y="21"/>
                      <a:pt x="544" y="44"/>
                    </a:cubicBezTo>
                    <a:cubicBezTo>
                      <a:pt x="527" y="56"/>
                      <a:pt x="512" y="70"/>
                      <a:pt x="497" y="85"/>
                    </a:cubicBezTo>
                    <a:cubicBezTo>
                      <a:pt x="483" y="98"/>
                      <a:pt x="470" y="112"/>
                      <a:pt x="454" y="123"/>
                    </a:cubicBezTo>
                    <a:cubicBezTo>
                      <a:pt x="447" y="128"/>
                      <a:pt x="439" y="132"/>
                      <a:pt x="430" y="135"/>
                    </a:cubicBezTo>
                    <a:cubicBezTo>
                      <a:pt x="421" y="138"/>
                      <a:pt x="412" y="139"/>
                      <a:pt x="402" y="140"/>
                    </a:cubicBezTo>
                    <a:cubicBezTo>
                      <a:pt x="392" y="141"/>
                      <a:pt x="382" y="144"/>
                      <a:pt x="374" y="151"/>
                    </a:cubicBezTo>
                    <a:cubicBezTo>
                      <a:pt x="366" y="158"/>
                      <a:pt x="362" y="168"/>
                      <a:pt x="359" y="177"/>
                    </a:cubicBezTo>
                    <a:cubicBezTo>
                      <a:pt x="356" y="187"/>
                      <a:pt x="354" y="197"/>
                      <a:pt x="351" y="207"/>
                    </a:cubicBezTo>
                    <a:cubicBezTo>
                      <a:pt x="349" y="217"/>
                      <a:pt x="345" y="226"/>
                      <a:pt x="340" y="235"/>
                    </a:cubicBezTo>
                    <a:cubicBezTo>
                      <a:pt x="330" y="254"/>
                      <a:pt x="317" y="271"/>
                      <a:pt x="300" y="284"/>
                    </a:cubicBezTo>
                    <a:cubicBezTo>
                      <a:pt x="272" y="309"/>
                      <a:pt x="234" y="321"/>
                      <a:pt x="197" y="321"/>
                    </a:cubicBezTo>
                    <a:cubicBezTo>
                      <a:pt x="193" y="321"/>
                      <a:pt x="189" y="321"/>
                      <a:pt x="185" y="321"/>
                    </a:cubicBezTo>
                    <a:cubicBezTo>
                      <a:pt x="175" y="320"/>
                      <a:pt x="165" y="318"/>
                      <a:pt x="155" y="315"/>
                    </a:cubicBezTo>
                    <a:cubicBezTo>
                      <a:pt x="154" y="315"/>
                      <a:pt x="153" y="315"/>
                      <a:pt x="153" y="315"/>
                    </a:cubicBezTo>
                    <a:cubicBezTo>
                      <a:pt x="148" y="315"/>
                      <a:pt x="143" y="318"/>
                      <a:pt x="143" y="323"/>
                    </a:cubicBezTo>
                    <a:cubicBezTo>
                      <a:pt x="137" y="357"/>
                      <a:pt x="122" y="390"/>
                      <a:pt x="100" y="416"/>
                    </a:cubicBezTo>
                    <a:cubicBezTo>
                      <a:pt x="89" y="429"/>
                      <a:pt x="76" y="441"/>
                      <a:pt x="61" y="451"/>
                    </a:cubicBezTo>
                    <a:cubicBezTo>
                      <a:pt x="52" y="457"/>
                      <a:pt x="38" y="467"/>
                      <a:pt x="26" y="467"/>
                    </a:cubicBezTo>
                    <a:cubicBezTo>
                      <a:pt x="22" y="467"/>
                      <a:pt x="18" y="466"/>
                      <a:pt x="15" y="464"/>
                    </a:cubicBezTo>
                    <a:cubicBezTo>
                      <a:pt x="12" y="462"/>
                      <a:pt x="10" y="461"/>
                      <a:pt x="9" y="461"/>
                    </a:cubicBezTo>
                    <a:cubicBezTo>
                      <a:pt x="0" y="461"/>
                      <a:pt x="5" y="480"/>
                      <a:pt x="8" y="486"/>
                    </a:cubicBezTo>
                    <a:cubicBezTo>
                      <a:pt x="21" y="513"/>
                      <a:pt x="51" y="525"/>
                      <a:pt x="80" y="525"/>
                    </a:cubicBezTo>
                    <a:cubicBezTo>
                      <a:pt x="93" y="525"/>
                      <a:pt x="107" y="522"/>
                      <a:pt x="118" y="517"/>
                    </a:cubicBezTo>
                    <a:cubicBezTo>
                      <a:pt x="153" y="502"/>
                      <a:pt x="178" y="472"/>
                      <a:pt x="200" y="441"/>
                    </a:cubicBezTo>
                    <a:cubicBezTo>
                      <a:pt x="203" y="436"/>
                      <a:pt x="206" y="431"/>
                      <a:pt x="210" y="426"/>
                    </a:cubicBezTo>
                    <a:cubicBezTo>
                      <a:pt x="242" y="444"/>
                      <a:pt x="276" y="460"/>
                      <a:pt x="313" y="460"/>
                    </a:cubicBezTo>
                    <a:cubicBezTo>
                      <a:pt x="314" y="460"/>
                      <a:pt x="315" y="460"/>
                      <a:pt x="315" y="460"/>
                    </a:cubicBezTo>
                    <a:cubicBezTo>
                      <a:pt x="335" y="460"/>
                      <a:pt x="355" y="455"/>
                      <a:pt x="372" y="444"/>
                    </a:cubicBezTo>
                    <a:cubicBezTo>
                      <a:pt x="388" y="434"/>
                      <a:pt x="400" y="419"/>
                      <a:pt x="411" y="404"/>
                    </a:cubicBezTo>
                    <a:cubicBezTo>
                      <a:pt x="413" y="400"/>
                      <a:pt x="415" y="397"/>
                      <a:pt x="417" y="394"/>
                    </a:cubicBezTo>
                    <a:cubicBezTo>
                      <a:pt x="433" y="397"/>
                      <a:pt x="449" y="398"/>
                      <a:pt x="464" y="398"/>
                    </a:cubicBezTo>
                    <a:cubicBezTo>
                      <a:pt x="473" y="398"/>
                      <a:pt x="481" y="398"/>
                      <a:pt x="489" y="397"/>
                    </a:cubicBezTo>
                    <a:cubicBezTo>
                      <a:pt x="515" y="395"/>
                      <a:pt x="544" y="389"/>
                      <a:pt x="566" y="373"/>
                    </a:cubicBezTo>
                    <a:cubicBezTo>
                      <a:pt x="587" y="357"/>
                      <a:pt x="598" y="332"/>
                      <a:pt x="604" y="306"/>
                    </a:cubicBezTo>
                    <a:cubicBezTo>
                      <a:pt x="608" y="292"/>
                      <a:pt x="610" y="278"/>
                      <a:pt x="613" y="264"/>
                    </a:cubicBezTo>
                    <a:cubicBezTo>
                      <a:pt x="626" y="265"/>
                      <a:pt x="639" y="268"/>
                      <a:pt x="652" y="270"/>
                    </a:cubicBezTo>
                    <a:cubicBezTo>
                      <a:pt x="668" y="274"/>
                      <a:pt x="684" y="276"/>
                      <a:pt x="701" y="276"/>
                    </a:cubicBezTo>
                    <a:cubicBezTo>
                      <a:pt x="727" y="276"/>
                      <a:pt x="753" y="269"/>
                      <a:pt x="772" y="248"/>
                    </a:cubicBezTo>
                    <a:cubicBezTo>
                      <a:pt x="786" y="233"/>
                      <a:pt x="794" y="213"/>
                      <a:pt x="800" y="193"/>
                    </a:cubicBezTo>
                    <a:cubicBezTo>
                      <a:pt x="806" y="172"/>
                      <a:pt x="810" y="149"/>
                      <a:pt x="810" y="127"/>
                    </a:cubicBezTo>
                    <a:cubicBezTo>
                      <a:pt x="810" y="88"/>
                      <a:pt x="791" y="53"/>
                      <a:pt x="760" y="30"/>
                    </a:cubicBezTo>
                    <a:cubicBezTo>
                      <a:pt x="733" y="10"/>
                      <a:pt x="701" y="0"/>
                      <a:pt x="668" y="0"/>
                    </a:cubicBezTo>
                  </a:path>
                </a:pathLst>
              </a:custGeom>
              <a:solidFill>
                <a:srgbClr val="947E77">
                  <a:alpha val="183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 rot="5974745">
                <a:off x="-203792" y="4443926"/>
                <a:ext cx="924880" cy="1320421"/>
              </a:xfrm>
              <a:custGeom>
                <a:rect b="b" l="l" r="r" t="t"/>
                <a:pathLst>
                  <a:path extrusionOk="0" h="1083" w="758">
                    <a:moveTo>
                      <a:pt x="518" y="0"/>
                    </a:moveTo>
                    <a:cubicBezTo>
                      <a:pt x="506" y="0"/>
                      <a:pt x="495" y="1"/>
                      <a:pt x="483" y="3"/>
                    </a:cubicBezTo>
                    <a:cubicBezTo>
                      <a:pt x="453" y="8"/>
                      <a:pt x="422" y="21"/>
                      <a:pt x="400" y="44"/>
                    </a:cubicBezTo>
                    <a:cubicBezTo>
                      <a:pt x="376" y="69"/>
                      <a:pt x="370" y="103"/>
                      <a:pt x="374" y="136"/>
                    </a:cubicBezTo>
                    <a:cubicBezTo>
                      <a:pt x="375" y="147"/>
                      <a:pt x="378" y="157"/>
                      <a:pt x="380" y="168"/>
                    </a:cubicBezTo>
                    <a:cubicBezTo>
                      <a:pt x="368" y="159"/>
                      <a:pt x="355" y="152"/>
                      <a:pt x="340" y="149"/>
                    </a:cubicBezTo>
                    <a:cubicBezTo>
                      <a:pt x="329" y="146"/>
                      <a:pt x="319" y="145"/>
                      <a:pt x="309" y="145"/>
                    </a:cubicBezTo>
                    <a:cubicBezTo>
                      <a:pt x="283" y="145"/>
                      <a:pt x="258" y="152"/>
                      <a:pt x="236" y="165"/>
                    </a:cubicBezTo>
                    <a:cubicBezTo>
                      <a:pt x="204" y="184"/>
                      <a:pt x="181" y="215"/>
                      <a:pt x="171" y="251"/>
                    </a:cubicBezTo>
                    <a:cubicBezTo>
                      <a:pt x="167" y="265"/>
                      <a:pt x="165" y="281"/>
                      <a:pt x="165" y="296"/>
                    </a:cubicBezTo>
                    <a:cubicBezTo>
                      <a:pt x="142" y="298"/>
                      <a:pt x="122" y="320"/>
                      <a:pt x="110" y="337"/>
                    </a:cubicBezTo>
                    <a:cubicBezTo>
                      <a:pt x="96" y="358"/>
                      <a:pt x="88" y="383"/>
                      <a:pt x="87" y="409"/>
                    </a:cubicBezTo>
                    <a:cubicBezTo>
                      <a:pt x="86" y="437"/>
                      <a:pt x="96" y="463"/>
                      <a:pt x="110" y="487"/>
                    </a:cubicBezTo>
                    <a:cubicBezTo>
                      <a:pt x="126" y="513"/>
                      <a:pt x="145" y="536"/>
                      <a:pt x="157" y="565"/>
                    </a:cubicBezTo>
                    <a:cubicBezTo>
                      <a:pt x="159" y="570"/>
                      <a:pt x="160" y="575"/>
                      <a:pt x="162" y="580"/>
                    </a:cubicBezTo>
                    <a:cubicBezTo>
                      <a:pt x="158" y="579"/>
                      <a:pt x="153" y="578"/>
                      <a:pt x="148" y="578"/>
                    </a:cubicBezTo>
                    <a:cubicBezTo>
                      <a:pt x="124" y="578"/>
                      <a:pt x="99" y="594"/>
                      <a:pt x="82" y="610"/>
                    </a:cubicBezTo>
                    <a:cubicBezTo>
                      <a:pt x="54" y="635"/>
                      <a:pt x="33" y="668"/>
                      <a:pt x="19" y="703"/>
                    </a:cubicBezTo>
                    <a:cubicBezTo>
                      <a:pt x="5" y="737"/>
                      <a:pt x="0" y="775"/>
                      <a:pt x="4" y="811"/>
                    </a:cubicBezTo>
                    <a:cubicBezTo>
                      <a:pt x="9" y="853"/>
                      <a:pt x="26" y="891"/>
                      <a:pt x="39" y="930"/>
                    </a:cubicBezTo>
                    <a:cubicBezTo>
                      <a:pt x="46" y="951"/>
                      <a:pt x="52" y="973"/>
                      <a:pt x="53" y="995"/>
                    </a:cubicBezTo>
                    <a:cubicBezTo>
                      <a:pt x="53" y="1006"/>
                      <a:pt x="52" y="1017"/>
                      <a:pt x="50" y="1027"/>
                    </a:cubicBezTo>
                    <a:cubicBezTo>
                      <a:pt x="47" y="1037"/>
                      <a:pt x="43" y="1048"/>
                      <a:pt x="34" y="1054"/>
                    </a:cubicBezTo>
                    <a:cubicBezTo>
                      <a:pt x="27" y="1060"/>
                      <a:pt x="32" y="1071"/>
                      <a:pt x="39" y="1071"/>
                    </a:cubicBezTo>
                    <a:cubicBezTo>
                      <a:pt x="40" y="1071"/>
                      <a:pt x="41" y="1071"/>
                      <a:pt x="42" y="1071"/>
                    </a:cubicBezTo>
                    <a:cubicBezTo>
                      <a:pt x="60" y="1079"/>
                      <a:pt x="79" y="1083"/>
                      <a:pt x="98" y="1083"/>
                    </a:cubicBezTo>
                    <a:cubicBezTo>
                      <a:pt x="131" y="1083"/>
                      <a:pt x="163" y="1071"/>
                      <a:pt x="188" y="1047"/>
                    </a:cubicBezTo>
                    <a:cubicBezTo>
                      <a:pt x="206" y="1030"/>
                      <a:pt x="219" y="1007"/>
                      <a:pt x="225" y="982"/>
                    </a:cubicBezTo>
                    <a:cubicBezTo>
                      <a:pt x="231" y="954"/>
                      <a:pt x="228" y="925"/>
                      <a:pt x="228" y="896"/>
                    </a:cubicBezTo>
                    <a:cubicBezTo>
                      <a:pt x="228" y="891"/>
                      <a:pt x="228" y="886"/>
                      <a:pt x="228" y="880"/>
                    </a:cubicBezTo>
                    <a:cubicBezTo>
                      <a:pt x="229" y="881"/>
                      <a:pt x="230" y="881"/>
                      <a:pt x="231" y="881"/>
                    </a:cubicBezTo>
                    <a:cubicBezTo>
                      <a:pt x="232" y="881"/>
                      <a:pt x="232" y="881"/>
                      <a:pt x="232" y="881"/>
                    </a:cubicBezTo>
                    <a:cubicBezTo>
                      <a:pt x="271" y="877"/>
                      <a:pt x="310" y="870"/>
                      <a:pt x="347" y="858"/>
                    </a:cubicBezTo>
                    <a:cubicBezTo>
                      <a:pt x="383" y="847"/>
                      <a:pt x="419" y="832"/>
                      <a:pt x="450" y="812"/>
                    </a:cubicBezTo>
                    <a:cubicBezTo>
                      <a:pt x="465" y="803"/>
                      <a:pt x="478" y="792"/>
                      <a:pt x="487" y="777"/>
                    </a:cubicBezTo>
                    <a:cubicBezTo>
                      <a:pt x="496" y="764"/>
                      <a:pt x="500" y="748"/>
                      <a:pt x="501" y="733"/>
                    </a:cubicBezTo>
                    <a:cubicBezTo>
                      <a:pt x="504" y="702"/>
                      <a:pt x="496" y="669"/>
                      <a:pt x="487" y="639"/>
                    </a:cubicBezTo>
                    <a:cubicBezTo>
                      <a:pt x="484" y="627"/>
                      <a:pt x="480" y="616"/>
                      <a:pt x="474" y="605"/>
                    </a:cubicBezTo>
                    <a:cubicBezTo>
                      <a:pt x="475" y="604"/>
                      <a:pt x="475" y="603"/>
                      <a:pt x="475" y="601"/>
                    </a:cubicBezTo>
                    <a:cubicBezTo>
                      <a:pt x="475" y="557"/>
                      <a:pt x="495" y="516"/>
                      <a:pt x="523" y="483"/>
                    </a:cubicBezTo>
                    <a:cubicBezTo>
                      <a:pt x="556" y="444"/>
                      <a:pt x="599" y="416"/>
                      <a:pt x="641" y="386"/>
                    </a:cubicBezTo>
                    <a:cubicBezTo>
                      <a:pt x="677" y="360"/>
                      <a:pt x="719" y="332"/>
                      <a:pt x="738" y="290"/>
                    </a:cubicBezTo>
                    <a:cubicBezTo>
                      <a:pt x="758" y="244"/>
                      <a:pt x="745" y="193"/>
                      <a:pt x="716" y="154"/>
                    </a:cubicBezTo>
                    <a:cubicBezTo>
                      <a:pt x="699" y="131"/>
                      <a:pt x="678" y="111"/>
                      <a:pt x="655" y="94"/>
                    </a:cubicBezTo>
                    <a:cubicBezTo>
                      <a:pt x="645" y="86"/>
                      <a:pt x="634" y="79"/>
                      <a:pt x="622" y="75"/>
                    </a:cubicBezTo>
                    <a:cubicBezTo>
                      <a:pt x="619" y="51"/>
                      <a:pt x="603" y="28"/>
                      <a:pt x="581" y="15"/>
                    </a:cubicBezTo>
                    <a:cubicBezTo>
                      <a:pt x="562" y="4"/>
                      <a:pt x="540" y="0"/>
                      <a:pt x="518" y="0"/>
                    </a:cubicBezTo>
                  </a:path>
                </a:pathLst>
              </a:custGeom>
              <a:solidFill>
                <a:srgbClr val="CCB0A6">
                  <a:alpha val="335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04" name="Google Shape;1804;p36"/>
          <p:cNvGrpSpPr/>
          <p:nvPr/>
        </p:nvGrpSpPr>
        <p:grpSpPr>
          <a:xfrm>
            <a:off x="7077748" y="-164743"/>
            <a:ext cx="1842084" cy="1219019"/>
            <a:chOff x="7077748" y="-164743"/>
            <a:chExt cx="1842084" cy="1219019"/>
          </a:xfrm>
        </p:grpSpPr>
        <p:grpSp>
          <p:nvGrpSpPr>
            <p:cNvPr id="1805" name="Google Shape;1805;p36"/>
            <p:cNvGrpSpPr/>
            <p:nvPr/>
          </p:nvGrpSpPr>
          <p:grpSpPr>
            <a:xfrm rot="10633497">
              <a:off x="7090883" y="115031"/>
              <a:ext cx="494545" cy="554574"/>
              <a:chOff x="5338199" y="2122228"/>
              <a:chExt cx="425282" cy="476904"/>
            </a:xfrm>
          </p:grpSpPr>
          <p:sp>
            <p:nvSpPr>
              <p:cNvPr id="1806" name="Google Shape;1806;p36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6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6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6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6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6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6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6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6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6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6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6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6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6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6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6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36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36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4" name="Google Shape;1824;p36"/>
            <p:cNvGrpSpPr/>
            <p:nvPr/>
          </p:nvGrpSpPr>
          <p:grpSpPr>
            <a:xfrm flipH="1" rot="724571">
              <a:off x="8372713" y="454069"/>
              <a:ext cx="494575" cy="554608"/>
              <a:chOff x="5338199" y="2122228"/>
              <a:chExt cx="425282" cy="476904"/>
            </a:xfrm>
          </p:grpSpPr>
          <p:sp>
            <p:nvSpPr>
              <p:cNvPr id="1825" name="Google Shape;1825;p36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6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6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6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6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6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6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6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6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6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6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6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6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6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36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36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6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6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3" name="Google Shape;1843;p36"/>
            <p:cNvGrpSpPr/>
            <p:nvPr/>
          </p:nvGrpSpPr>
          <p:grpSpPr>
            <a:xfrm rot="132167">
              <a:off x="7609047" y="-155443"/>
              <a:ext cx="494586" cy="554620"/>
              <a:chOff x="5338199" y="2122228"/>
              <a:chExt cx="425282" cy="476904"/>
            </a:xfrm>
          </p:grpSpPr>
          <p:sp>
            <p:nvSpPr>
              <p:cNvPr id="1844" name="Google Shape;1844;p36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6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6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6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6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6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6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6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6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6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6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6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6" name="Google Shape;1856;p36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36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6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6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6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6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64" name="Google Shape;1864;p37"/>
          <p:cNvGrpSpPr/>
          <p:nvPr/>
        </p:nvGrpSpPr>
        <p:grpSpPr>
          <a:xfrm>
            <a:off x="-904923" y="-1151228"/>
            <a:ext cx="11321577" cy="8390381"/>
            <a:chOff x="-904923" y="-1151228"/>
            <a:chExt cx="11321577" cy="8390381"/>
          </a:xfrm>
        </p:grpSpPr>
        <p:sp>
          <p:nvSpPr>
            <p:cNvPr id="1865" name="Google Shape;1865;p37"/>
            <p:cNvSpPr/>
            <p:nvPr/>
          </p:nvSpPr>
          <p:spPr>
            <a:xfrm rot="-4267291">
              <a:off x="7913531" y="-1458265"/>
              <a:ext cx="1566708" cy="309933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37"/>
            <p:cNvSpPr/>
            <p:nvPr/>
          </p:nvSpPr>
          <p:spPr>
            <a:xfrm rot="-6983406">
              <a:off x="-885487" y="3644827"/>
              <a:ext cx="1581150" cy="1023937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37"/>
            <p:cNvSpPr/>
            <p:nvPr/>
          </p:nvSpPr>
          <p:spPr>
            <a:xfrm rot="-6983395">
              <a:off x="-259013" y="4870746"/>
              <a:ext cx="2586701" cy="1675113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8" name="Google Shape;1868;p37"/>
          <p:cNvGrpSpPr/>
          <p:nvPr/>
        </p:nvGrpSpPr>
        <p:grpSpPr>
          <a:xfrm>
            <a:off x="7934329" y="257705"/>
            <a:ext cx="494560" cy="554591"/>
            <a:chOff x="5338199" y="2122228"/>
            <a:chExt cx="425282" cy="476904"/>
          </a:xfrm>
        </p:grpSpPr>
        <p:sp>
          <p:nvSpPr>
            <p:cNvPr id="1869" name="Google Shape;1869;p37"/>
            <p:cNvSpPr/>
            <p:nvPr/>
          </p:nvSpPr>
          <p:spPr>
            <a:xfrm>
              <a:off x="5338199" y="2122228"/>
              <a:ext cx="425282" cy="476904"/>
            </a:xfrm>
            <a:custGeom>
              <a:rect b="b" l="l" r="r" t="t"/>
              <a:pathLst>
                <a:path extrusionOk="0" h="158" w="141">
                  <a:moveTo>
                    <a:pt x="141" y="148"/>
                  </a:moveTo>
                  <a:cubicBezTo>
                    <a:pt x="140" y="147"/>
                    <a:pt x="140" y="146"/>
                    <a:pt x="139" y="145"/>
                  </a:cubicBezTo>
                  <a:cubicBezTo>
                    <a:pt x="138" y="144"/>
                    <a:pt x="138" y="142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39"/>
                    <a:pt x="137" y="139"/>
                    <a:pt x="137" y="138"/>
                  </a:cubicBezTo>
                  <a:cubicBezTo>
                    <a:pt x="136" y="129"/>
                    <a:pt x="135" y="119"/>
                    <a:pt x="133" y="110"/>
                  </a:cubicBezTo>
                  <a:cubicBezTo>
                    <a:pt x="132" y="101"/>
                    <a:pt x="131" y="91"/>
                    <a:pt x="129" y="83"/>
                  </a:cubicBezTo>
                  <a:cubicBezTo>
                    <a:pt x="127" y="74"/>
                    <a:pt x="119" y="67"/>
                    <a:pt x="114" y="60"/>
                  </a:cubicBezTo>
                  <a:cubicBezTo>
                    <a:pt x="108" y="53"/>
                    <a:pt x="103" y="45"/>
                    <a:pt x="96" y="38"/>
                  </a:cubicBezTo>
                  <a:cubicBezTo>
                    <a:pt x="91" y="32"/>
                    <a:pt x="84" y="26"/>
                    <a:pt x="77" y="21"/>
                  </a:cubicBezTo>
                  <a:cubicBezTo>
                    <a:pt x="70" y="16"/>
                    <a:pt x="62" y="14"/>
                    <a:pt x="53" y="12"/>
                  </a:cubicBezTo>
                  <a:cubicBezTo>
                    <a:pt x="37" y="8"/>
                    <a:pt x="21" y="4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7"/>
                    <a:pt x="1" y="35"/>
                    <a:pt x="6" y="51"/>
                  </a:cubicBezTo>
                  <a:cubicBezTo>
                    <a:pt x="13" y="53"/>
                    <a:pt x="20" y="54"/>
                    <a:pt x="27" y="55"/>
                  </a:cubicBezTo>
                  <a:cubicBezTo>
                    <a:pt x="31" y="56"/>
                    <a:pt x="35" y="56"/>
                    <a:pt x="38" y="57"/>
                  </a:cubicBezTo>
                  <a:cubicBezTo>
                    <a:pt x="42" y="58"/>
                    <a:pt x="44" y="61"/>
                    <a:pt x="47" y="63"/>
                  </a:cubicBezTo>
                  <a:cubicBezTo>
                    <a:pt x="53" y="70"/>
                    <a:pt x="59" y="76"/>
                    <a:pt x="65" y="83"/>
                  </a:cubicBezTo>
                  <a:cubicBezTo>
                    <a:pt x="69" y="86"/>
                    <a:pt x="72" y="90"/>
                    <a:pt x="76" y="93"/>
                  </a:cubicBezTo>
                  <a:cubicBezTo>
                    <a:pt x="78" y="96"/>
                    <a:pt x="81" y="98"/>
                    <a:pt x="82" y="102"/>
                  </a:cubicBezTo>
                  <a:cubicBezTo>
                    <a:pt x="84" y="105"/>
                    <a:pt x="84" y="110"/>
                    <a:pt x="85" y="114"/>
                  </a:cubicBezTo>
                  <a:cubicBezTo>
                    <a:pt x="86" y="118"/>
                    <a:pt x="87" y="123"/>
                    <a:pt x="88" y="128"/>
                  </a:cubicBezTo>
                  <a:cubicBezTo>
                    <a:pt x="89" y="132"/>
                    <a:pt x="90" y="136"/>
                    <a:pt x="91" y="140"/>
                  </a:cubicBezTo>
                  <a:cubicBezTo>
                    <a:pt x="91" y="142"/>
                    <a:pt x="93" y="145"/>
                    <a:pt x="93" y="147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51"/>
                    <a:pt x="93" y="155"/>
                    <a:pt x="93" y="158"/>
                  </a:cubicBezTo>
                  <a:cubicBezTo>
                    <a:pt x="95" y="157"/>
                    <a:pt x="96" y="156"/>
                    <a:pt x="97" y="155"/>
                  </a:cubicBezTo>
                  <a:cubicBezTo>
                    <a:pt x="99" y="155"/>
                    <a:pt x="100" y="154"/>
                    <a:pt x="102" y="155"/>
                  </a:cubicBezTo>
                  <a:cubicBezTo>
                    <a:pt x="103" y="156"/>
                    <a:pt x="104" y="157"/>
                    <a:pt x="106" y="157"/>
                  </a:cubicBezTo>
                  <a:cubicBezTo>
                    <a:pt x="109" y="156"/>
                    <a:pt x="110" y="153"/>
                    <a:pt x="112" y="152"/>
                  </a:cubicBezTo>
                  <a:cubicBezTo>
                    <a:pt x="114" y="150"/>
                    <a:pt x="116" y="151"/>
                    <a:pt x="118" y="152"/>
                  </a:cubicBezTo>
                  <a:cubicBezTo>
                    <a:pt x="120" y="151"/>
                    <a:pt x="122" y="152"/>
                    <a:pt x="124" y="152"/>
                  </a:cubicBezTo>
                  <a:cubicBezTo>
                    <a:pt x="124" y="152"/>
                    <a:pt x="124" y="152"/>
                    <a:pt x="124" y="152"/>
                  </a:cubicBezTo>
                  <a:cubicBezTo>
                    <a:pt x="125" y="152"/>
                    <a:pt x="126" y="151"/>
                    <a:pt x="126" y="151"/>
                  </a:cubicBezTo>
                  <a:cubicBezTo>
                    <a:pt x="127" y="150"/>
                    <a:pt x="127" y="149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30" y="148"/>
                    <a:pt x="131" y="148"/>
                  </a:cubicBezTo>
                  <a:cubicBezTo>
                    <a:pt x="132" y="148"/>
                    <a:pt x="132" y="147"/>
                    <a:pt x="133" y="147"/>
                  </a:cubicBezTo>
                  <a:cubicBezTo>
                    <a:pt x="134" y="147"/>
                    <a:pt x="134" y="146"/>
                    <a:pt x="135" y="146"/>
                  </a:cubicBezTo>
                  <a:cubicBezTo>
                    <a:pt x="135" y="146"/>
                    <a:pt x="135" y="147"/>
                    <a:pt x="136" y="147"/>
                  </a:cubicBezTo>
                  <a:cubicBezTo>
                    <a:pt x="137" y="148"/>
                    <a:pt x="139" y="149"/>
                    <a:pt x="140" y="150"/>
                  </a:cubicBezTo>
                  <a:cubicBezTo>
                    <a:pt x="140" y="150"/>
                    <a:pt x="141" y="150"/>
                    <a:pt x="141" y="150"/>
                  </a:cubicBezTo>
                  <a:cubicBezTo>
                    <a:pt x="141" y="149"/>
                    <a:pt x="141" y="148"/>
                    <a:pt x="141" y="1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5615985" y="2545049"/>
              <a:ext cx="147497" cy="24583"/>
            </a:xfrm>
            <a:custGeom>
              <a:rect b="b" l="l" r="r" t="t"/>
              <a:pathLst>
                <a:path extrusionOk="0" h="8" w="49">
                  <a:moveTo>
                    <a:pt x="1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7"/>
                    <a:pt x="1" y="6"/>
                    <a:pt x="1" y="6"/>
                  </a:cubicBezTo>
                  <a:moveTo>
                    <a:pt x="46" y="0"/>
                  </a:moveTo>
                  <a:cubicBezTo>
                    <a:pt x="46" y="2"/>
                    <a:pt x="47" y="4"/>
                    <a:pt x="47" y="5"/>
                  </a:cubicBezTo>
                  <a:cubicBezTo>
                    <a:pt x="48" y="6"/>
                    <a:pt x="48" y="7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7"/>
                    <a:pt x="48" y="6"/>
                    <a:pt x="47" y="5"/>
                  </a:cubicBezTo>
                  <a:cubicBezTo>
                    <a:pt x="47" y="4"/>
                    <a:pt x="46" y="2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3D7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5618443" y="2520467"/>
              <a:ext cx="145038" cy="68831"/>
            </a:xfrm>
            <a:custGeom>
              <a:rect b="b" l="l" r="r" t="t"/>
              <a:pathLst>
                <a:path extrusionOk="0" h="23" w="48">
                  <a:moveTo>
                    <a:pt x="37" y="0"/>
                  </a:moveTo>
                  <a:cubicBezTo>
                    <a:pt x="37" y="0"/>
                    <a:pt x="37" y="0"/>
                    <a:pt x="36" y="0"/>
                  </a:cubicBezTo>
                  <a:cubicBezTo>
                    <a:pt x="35" y="0"/>
                    <a:pt x="34" y="3"/>
                    <a:pt x="33" y="4"/>
                  </a:cubicBezTo>
                  <a:cubicBezTo>
                    <a:pt x="31" y="7"/>
                    <a:pt x="29" y="8"/>
                    <a:pt x="26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2" y="7"/>
                    <a:pt x="21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7" y="7"/>
                    <a:pt x="17" y="10"/>
                    <a:pt x="16" y="11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8" y="12"/>
                    <a:pt x="7" y="13"/>
                    <a:pt x="6" y="14"/>
                  </a:cubicBezTo>
                  <a:cubicBezTo>
                    <a:pt x="6" y="14"/>
                    <a:pt x="5" y="14"/>
                    <a:pt x="5" y="14"/>
                  </a:cubicBezTo>
                  <a:cubicBezTo>
                    <a:pt x="4" y="14"/>
                    <a:pt x="3" y="14"/>
                    <a:pt x="2" y="14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20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2" y="22"/>
                    <a:pt x="5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2" y="21"/>
                    <a:pt x="13" y="20"/>
                    <a:pt x="14" y="19"/>
                  </a:cubicBezTo>
                  <a:cubicBezTo>
                    <a:pt x="16" y="18"/>
                    <a:pt x="17" y="17"/>
                    <a:pt x="18" y="17"/>
                  </a:cubicBezTo>
                  <a:cubicBezTo>
                    <a:pt x="20" y="17"/>
                    <a:pt x="22" y="17"/>
                    <a:pt x="23" y="16"/>
                  </a:cubicBezTo>
                  <a:cubicBezTo>
                    <a:pt x="25" y="16"/>
                    <a:pt x="26" y="15"/>
                    <a:pt x="27" y="15"/>
                  </a:cubicBezTo>
                  <a:cubicBezTo>
                    <a:pt x="29" y="14"/>
                    <a:pt x="30" y="14"/>
                    <a:pt x="31" y="14"/>
                  </a:cubicBezTo>
                  <a:cubicBezTo>
                    <a:pt x="34" y="14"/>
                    <a:pt x="36" y="13"/>
                    <a:pt x="38" y="12"/>
                  </a:cubicBezTo>
                  <a:cubicBezTo>
                    <a:pt x="39" y="11"/>
                    <a:pt x="40" y="11"/>
                    <a:pt x="41" y="11"/>
                  </a:cubicBezTo>
                  <a:cubicBezTo>
                    <a:pt x="42" y="11"/>
                    <a:pt x="43" y="11"/>
                    <a:pt x="45" y="12"/>
                  </a:cubicBezTo>
                  <a:cubicBezTo>
                    <a:pt x="45" y="12"/>
                    <a:pt x="46" y="13"/>
                    <a:pt x="46" y="13"/>
                  </a:cubicBezTo>
                  <a:cubicBezTo>
                    <a:pt x="47" y="14"/>
                    <a:pt x="47" y="15"/>
                    <a:pt x="48" y="16"/>
                  </a:cubicBezTo>
                  <a:cubicBezTo>
                    <a:pt x="47" y="15"/>
                    <a:pt x="47" y="14"/>
                    <a:pt x="46" y="13"/>
                  </a:cubicBezTo>
                  <a:cubicBezTo>
                    <a:pt x="46" y="12"/>
                    <a:pt x="45" y="10"/>
                    <a:pt x="45" y="8"/>
                  </a:cubicBezTo>
                  <a:cubicBezTo>
                    <a:pt x="43" y="7"/>
                    <a:pt x="41" y="4"/>
                    <a:pt x="40" y="2"/>
                  </a:cubicBezTo>
                  <a:cubicBezTo>
                    <a:pt x="39" y="1"/>
                    <a:pt x="38" y="0"/>
                    <a:pt x="37" y="0"/>
                  </a:cubicBezTo>
                </a:path>
              </a:pathLst>
            </a:custGeom>
            <a:solidFill>
              <a:srgbClr val="947E77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5618443" y="2589298"/>
              <a:ext cx="0" cy="9833"/>
            </a:xfrm>
            <a:custGeom>
              <a:rect b="b" l="l" r="r" t="t"/>
              <a:pathLst>
                <a:path extrusionOk="0" h="3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7A76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37"/>
            <p:cNvSpPr/>
            <p:nvPr/>
          </p:nvSpPr>
          <p:spPr>
            <a:xfrm>
              <a:off x="5618443" y="2554883"/>
              <a:ext cx="145038" cy="44249"/>
            </a:xfrm>
            <a:custGeom>
              <a:rect b="b" l="l" r="r" t="t"/>
              <a:pathLst>
                <a:path extrusionOk="0" h="15" w="48">
                  <a:moveTo>
                    <a:pt x="41" y="0"/>
                  </a:moveTo>
                  <a:cubicBezTo>
                    <a:pt x="40" y="0"/>
                    <a:pt x="39" y="0"/>
                    <a:pt x="38" y="1"/>
                  </a:cubicBezTo>
                  <a:cubicBezTo>
                    <a:pt x="36" y="2"/>
                    <a:pt x="34" y="3"/>
                    <a:pt x="31" y="3"/>
                  </a:cubicBezTo>
                  <a:cubicBezTo>
                    <a:pt x="30" y="3"/>
                    <a:pt x="29" y="3"/>
                    <a:pt x="27" y="4"/>
                  </a:cubicBezTo>
                  <a:cubicBezTo>
                    <a:pt x="26" y="4"/>
                    <a:pt x="25" y="5"/>
                    <a:pt x="23" y="5"/>
                  </a:cubicBezTo>
                  <a:cubicBezTo>
                    <a:pt x="22" y="6"/>
                    <a:pt x="20" y="6"/>
                    <a:pt x="18" y="6"/>
                  </a:cubicBezTo>
                  <a:cubicBezTo>
                    <a:pt x="17" y="6"/>
                    <a:pt x="16" y="7"/>
                    <a:pt x="14" y="8"/>
                  </a:cubicBezTo>
                  <a:cubicBezTo>
                    <a:pt x="13" y="9"/>
                    <a:pt x="12" y="10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0"/>
                    <a:pt x="2" y="11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" y="14"/>
                    <a:pt x="3" y="13"/>
                    <a:pt x="4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10" y="12"/>
                    <a:pt x="11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6" y="13"/>
                    <a:pt x="17" y="10"/>
                    <a:pt x="19" y="9"/>
                  </a:cubicBezTo>
                  <a:cubicBezTo>
                    <a:pt x="20" y="8"/>
                    <a:pt x="21" y="8"/>
                    <a:pt x="21" y="8"/>
                  </a:cubicBezTo>
                  <a:cubicBezTo>
                    <a:pt x="23" y="8"/>
                    <a:pt x="24" y="8"/>
                    <a:pt x="25" y="9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29" y="9"/>
                    <a:pt x="30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9"/>
                    <a:pt x="33" y="8"/>
                    <a:pt x="33" y="8"/>
                  </a:cubicBezTo>
                  <a:cubicBezTo>
                    <a:pt x="34" y="7"/>
                    <a:pt x="34" y="6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9" y="5"/>
                    <a:pt x="39" y="4"/>
                    <a:pt x="40" y="4"/>
                  </a:cubicBezTo>
                  <a:cubicBezTo>
                    <a:pt x="41" y="4"/>
                    <a:pt x="41" y="3"/>
                    <a:pt x="42" y="3"/>
                  </a:cubicBezTo>
                  <a:cubicBezTo>
                    <a:pt x="42" y="3"/>
                    <a:pt x="42" y="4"/>
                    <a:pt x="43" y="4"/>
                  </a:cubicBezTo>
                  <a:cubicBezTo>
                    <a:pt x="44" y="5"/>
                    <a:pt x="46" y="6"/>
                    <a:pt x="47" y="7"/>
                  </a:cubicBezTo>
                  <a:cubicBezTo>
                    <a:pt x="47" y="7"/>
                    <a:pt x="48" y="7"/>
                    <a:pt x="48" y="7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4"/>
                    <a:pt x="47" y="3"/>
                    <a:pt x="46" y="2"/>
                  </a:cubicBezTo>
                  <a:cubicBezTo>
                    <a:pt x="46" y="2"/>
                    <a:pt x="45" y="1"/>
                    <a:pt x="45" y="1"/>
                  </a:cubicBezTo>
                  <a:cubicBezTo>
                    <a:pt x="43" y="0"/>
                    <a:pt x="42" y="0"/>
                    <a:pt x="41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37"/>
            <p:cNvSpPr/>
            <p:nvPr/>
          </p:nvSpPr>
          <p:spPr>
            <a:xfrm>
              <a:off x="5338199" y="2122228"/>
              <a:ext cx="398241" cy="358907"/>
            </a:xfrm>
            <a:custGeom>
              <a:rect b="b" l="l" r="r" t="t"/>
              <a:pathLst>
                <a:path extrusionOk="0" h="119" w="132">
                  <a:moveTo>
                    <a:pt x="129" y="83"/>
                  </a:moveTo>
                  <a:cubicBezTo>
                    <a:pt x="127" y="74"/>
                    <a:pt x="119" y="67"/>
                    <a:pt x="114" y="60"/>
                  </a:cubicBezTo>
                  <a:cubicBezTo>
                    <a:pt x="108" y="53"/>
                    <a:pt x="103" y="45"/>
                    <a:pt x="96" y="38"/>
                  </a:cubicBezTo>
                  <a:cubicBezTo>
                    <a:pt x="91" y="32"/>
                    <a:pt x="84" y="26"/>
                    <a:pt x="77" y="21"/>
                  </a:cubicBezTo>
                  <a:cubicBezTo>
                    <a:pt x="70" y="16"/>
                    <a:pt x="62" y="14"/>
                    <a:pt x="53" y="12"/>
                  </a:cubicBezTo>
                  <a:cubicBezTo>
                    <a:pt x="37" y="8"/>
                    <a:pt x="21" y="4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7"/>
                    <a:pt x="1" y="35"/>
                    <a:pt x="6" y="51"/>
                  </a:cubicBezTo>
                  <a:cubicBezTo>
                    <a:pt x="13" y="53"/>
                    <a:pt x="20" y="54"/>
                    <a:pt x="27" y="55"/>
                  </a:cubicBezTo>
                  <a:cubicBezTo>
                    <a:pt x="31" y="56"/>
                    <a:pt x="35" y="56"/>
                    <a:pt x="38" y="57"/>
                  </a:cubicBezTo>
                  <a:cubicBezTo>
                    <a:pt x="42" y="58"/>
                    <a:pt x="44" y="61"/>
                    <a:pt x="47" y="63"/>
                  </a:cubicBezTo>
                  <a:cubicBezTo>
                    <a:pt x="53" y="70"/>
                    <a:pt x="59" y="76"/>
                    <a:pt x="65" y="83"/>
                  </a:cubicBezTo>
                  <a:cubicBezTo>
                    <a:pt x="69" y="86"/>
                    <a:pt x="72" y="90"/>
                    <a:pt x="76" y="93"/>
                  </a:cubicBezTo>
                  <a:cubicBezTo>
                    <a:pt x="78" y="96"/>
                    <a:pt x="81" y="98"/>
                    <a:pt x="82" y="102"/>
                  </a:cubicBezTo>
                  <a:cubicBezTo>
                    <a:pt x="84" y="105"/>
                    <a:pt x="84" y="110"/>
                    <a:pt x="85" y="114"/>
                  </a:cubicBezTo>
                  <a:cubicBezTo>
                    <a:pt x="86" y="116"/>
                    <a:pt x="86" y="117"/>
                    <a:pt x="86" y="119"/>
                  </a:cubicBezTo>
                  <a:cubicBezTo>
                    <a:pt x="89" y="117"/>
                    <a:pt x="92" y="116"/>
                    <a:pt x="94" y="114"/>
                  </a:cubicBezTo>
                  <a:cubicBezTo>
                    <a:pt x="99" y="110"/>
                    <a:pt x="103" y="107"/>
                    <a:pt x="108" y="105"/>
                  </a:cubicBezTo>
                  <a:cubicBezTo>
                    <a:pt x="113" y="104"/>
                    <a:pt x="117" y="104"/>
                    <a:pt x="122" y="105"/>
                  </a:cubicBezTo>
                  <a:cubicBezTo>
                    <a:pt x="124" y="105"/>
                    <a:pt x="126" y="105"/>
                    <a:pt x="128" y="105"/>
                  </a:cubicBezTo>
                  <a:cubicBezTo>
                    <a:pt x="130" y="105"/>
                    <a:pt x="131" y="105"/>
                    <a:pt x="132" y="105"/>
                  </a:cubicBezTo>
                  <a:cubicBezTo>
                    <a:pt x="132" y="97"/>
                    <a:pt x="131" y="90"/>
                    <a:pt x="129" y="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37"/>
            <p:cNvSpPr/>
            <p:nvPr/>
          </p:nvSpPr>
          <p:spPr>
            <a:xfrm>
              <a:off x="5404573" y="2159102"/>
              <a:ext cx="27041" cy="17208"/>
            </a:xfrm>
            <a:custGeom>
              <a:rect b="b" l="l" r="r" t="t"/>
              <a:pathLst>
                <a:path extrusionOk="0" h="6" w="9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5407031" y="2186143"/>
              <a:ext cx="17208" cy="14750"/>
            </a:xfrm>
            <a:custGeom>
              <a:rect b="b" l="l" r="r" t="t"/>
              <a:pathLst>
                <a:path extrusionOk="0" h="5" w="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5377532" y="2232850"/>
              <a:ext cx="22125" cy="14750"/>
            </a:xfrm>
            <a:custGeom>
              <a:rect b="b" l="l" r="r" t="t"/>
              <a:pathLst>
                <a:path extrusionOk="0" h="5" w="8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5473405" y="2178768"/>
              <a:ext cx="27041" cy="14750"/>
            </a:xfrm>
            <a:custGeom>
              <a:rect b="b" l="l" r="r" t="t"/>
              <a:pathLst>
                <a:path extrusionOk="0" h="5" w="9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5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5485696" y="2215642"/>
              <a:ext cx="31958" cy="24583"/>
            </a:xfrm>
            <a:custGeom>
              <a:rect b="b" l="l" r="r" t="t"/>
              <a:pathLst>
                <a:path extrusionOk="0" h="8" w="1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5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4" y="7"/>
                    <a:pt x="6" y="7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1" y="5"/>
                    <a:pt x="11" y="4"/>
                    <a:pt x="9" y="3"/>
                  </a:cubicBezTo>
                  <a:cubicBezTo>
                    <a:pt x="7" y="2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5448822" y="2230392"/>
              <a:ext cx="27041" cy="17208"/>
            </a:xfrm>
            <a:custGeom>
              <a:rect b="b" l="l" r="r" t="t"/>
              <a:pathLst>
                <a:path extrusionOk="0" h="6" w="9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4" y="5"/>
                    <a:pt x="5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5561903" y="2220558"/>
              <a:ext cx="34416" cy="34416"/>
            </a:xfrm>
            <a:custGeom>
              <a:rect b="b" l="l" r="r" t="t"/>
              <a:pathLst>
                <a:path extrusionOk="0" h="11" w="1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2" y="6"/>
                    <a:pt x="3" y="6"/>
                    <a:pt x="4" y="7"/>
                  </a:cubicBezTo>
                  <a:cubicBezTo>
                    <a:pt x="5" y="8"/>
                    <a:pt x="6" y="9"/>
                    <a:pt x="7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10" y="11"/>
                    <a:pt x="10" y="10"/>
                    <a:pt x="11" y="10"/>
                  </a:cubicBezTo>
                  <a:cubicBezTo>
                    <a:pt x="12" y="9"/>
                    <a:pt x="12" y="7"/>
                    <a:pt x="11" y="6"/>
                  </a:cubicBezTo>
                  <a:cubicBezTo>
                    <a:pt x="9" y="4"/>
                    <a:pt x="6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5554528" y="2279557"/>
              <a:ext cx="27041" cy="24583"/>
            </a:xfrm>
            <a:custGeom>
              <a:rect b="b" l="l" r="r" t="t"/>
              <a:pathLst>
                <a:path extrusionOk="0" h="8" w="9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6"/>
                    <a:pt x="4" y="7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7" y="3"/>
                    <a:pt x="6" y="2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5515195" y="2304139"/>
              <a:ext cx="27041" cy="22124"/>
            </a:xfrm>
            <a:custGeom>
              <a:rect b="b" l="l" r="r" t="t"/>
              <a:pathLst>
                <a:path extrusionOk="0" h="8" w="9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7" y="3"/>
                    <a:pt x="6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5667609" y="2326264"/>
              <a:ext cx="29499" cy="36874"/>
            </a:xfrm>
            <a:custGeom>
              <a:rect b="b" l="l" r="r" t="t"/>
              <a:pathLst>
                <a:path extrusionOk="0" h="12" w="1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3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6"/>
                    <a:pt x="4" y="7"/>
                    <a:pt x="4" y="7"/>
                  </a:cubicBezTo>
                  <a:cubicBezTo>
                    <a:pt x="4" y="8"/>
                    <a:pt x="4" y="9"/>
                    <a:pt x="5" y="10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1"/>
                    <a:pt x="9" y="11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9" y="5"/>
                    <a:pt x="7" y="2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5640568" y="2338555"/>
              <a:ext cx="17208" cy="19666"/>
            </a:xfrm>
            <a:custGeom>
              <a:rect b="b" l="l" r="r" t="t"/>
              <a:pathLst>
                <a:path extrusionOk="0" h="6" w="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5593860" y="2360680"/>
              <a:ext cx="34416" cy="41790"/>
            </a:xfrm>
            <a:custGeom>
              <a:rect b="b" l="l" r="r" t="t"/>
              <a:pathLst>
                <a:path extrusionOk="0" h="14" w="1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1" y="6"/>
                    <a:pt x="2" y="8"/>
                  </a:cubicBezTo>
                  <a:cubicBezTo>
                    <a:pt x="3" y="9"/>
                    <a:pt x="4" y="11"/>
                    <a:pt x="6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9" y="14"/>
                    <a:pt x="9" y="13"/>
                  </a:cubicBezTo>
                  <a:cubicBezTo>
                    <a:pt x="10" y="13"/>
                    <a:pt x="11" y="11"/>
                    <a:pt x="10" y="10"/>
                  </a:cubicBezTo>
                  <a:cubicBezTo>
                    <a:pt x="9" y="8"/>
                    <a:pt x="8" y="7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7" name="Google Shape;1887;p37"/>
          <p:cNvGrpSpPr/>
          <p:nvPr/>
        </p:nvGrpSpPr>
        <p:grpSpPr>
          <a:xfrm flipH="1" rot="976783">
            <a:off x="8661937" y="693052"/>
            <a:ext cx="494572" cy="554605"/>
            <a:chOff x="5338199" y="2122228"/>
            <a:chExt cx="425282" cy="476904"/>
          </a:xfrm>
        </p:grpSpPr>
        <p:sp>
          <p:nvSpPr>
            <p:cNvPr id="1888" name="Google Shape;1888;p37"/>
            <p:cNvSpPr/>
            <p:nvPr/>
          </p:nvSpPr>
          <p:spPr>
            <a:xfrm>
              <a:off x="5338199" y="2122228"/>
              <a:ext cx="425282" cy="476904"/>
            </a:xfrm>
            <a:custGeom>
              <a:rect b="b" l="l" r="r" t="t"/>
              <a:pathLst>
                <a:path extrusionOk="0" h="158" w="141">
                  <a:moveTo>
                    <a:pt x="141" y="148"/>
                  </a:moveTo>
                  <a:cubicBezTo>
                    <a:pt x="140" y="147"/>
                    <a:pt x="140" y="146"/>
                    <a:pt x="139" y="145"/>
                  </a:cubicBezTo>
                  <a:cubicBezTo>
                    <a:pt x="138" y="144"/>
                    <a:pt x="138" y="142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39"/>
                    <a:pt x="137" y="139"/>
                    <a:pt x="137" y="138"/>
                  </a:cubicBezTo>
                  <a:cubicBezTo>
                    <a:pt x="136" y="129"/>
                    <a:pt x="135" y="119"/>
                    <a:pt x="133" y="110"/>
                  </a:cubicBezTo>
                  <a:cubicBezTo>
                    <a:pt x="132" y="101"/>
                    <a:pt x="131" y="91"/>
                    <a:pt x="129" y="83"/>
                  </a:cubicBezTo>
                  <a:cubicBezTo>
                    <a:pt x="127" y="74"/>
                    <a:pt x="119" y="67"/>
                    <a:pt x="114" y="60"/>
                  </a:cubicBezTo>
                  <a:cubicBezTo>
                    <a:pt x="108" y="53"/>
                    <a:pt x="103" y="45"/>
                    <a:pt x="96" y="38"/>
                  </a:cubicBezTo>
                  <a:cubicBezTo>
                    <a:pt x="91" y="32"/>
                    <a:pt x="84" y="26"/>
                    <a:pt x="77" y="21"/>
                  </a:cubicBezTo>
                  <a:cubicBezTo>
                    <a:pt x="70" y="16"/>
                    <a:pt x="62" y="14"/>
                    <a:pt x="53" y="12"/>
                  </a:cubicBezTo>
                  <a:cubicBezTo>
                    <a:pt x="37" y="8"/>
                    <a:pt x="21" y="4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7"/>
                    <a:pt x="1" y="35"/>
                    <a:pt x="6" y="51"/>
                  </a:cubicBezTo>
                  <a:cubicBezTo>
                    <a:pt x="13" y="53"/>
                    <a:pt x="20" y="54"/>
                    <a:pt x="27" y="55"/>
                  </a:cubicBezTo>
                  <a:cubicBezTo>
                    <a:pt x="31" y="56"/>
                    <a:pt x="35" y="56"/>
                    <a:pt x="38" y="57"/>
                  </a:cubicBezTo>
                  <a:cubicBezTo>
                    <a:pt x="42" y="58"/>
                    <a:pt x="44" y="61"/>
                    <a:pt x="47" y="63"/>
                  </a:cubicBezTo>
                  <a:cubicBezTo>
                    <a:pt x="53" y="70"/>
                    <a:pt x="59" y="76"/>
                    <a:pt x="65" y="83"/>
                  </a:cubicBezTo>
                  <a:cubicBezTo>
                    <a:pt x="69" y="86"/>
                    <a:pt x="72" y="90"/>
                    <a:pt x="76" y="93"/>
                  </a:cubicBezTo>
                  <a:cubicBezTo>
                    <a:pt x="78" y="96"/>
                    <a:pt x="81" y="98"/>
                    <a:pt x="82" y="102"/>
                  </a:cubicBezTo>
                  <a:cubicBezTo>
                    <a:pt x="84" y="105"/>
                    <a:pt x="84" y="110"/>
                    <a:pt x="85" y="114"/>
                  </a:cubicBezTo>
                  <a:cubicBezTo>
                    <a:pt x="86" y="118"/>
                    <a:pt x="87" y="123"/>
                    <a:pt x="88" y="128"/>
                  </a:cubicBezTo>
                  <a:cubicBezTo>
                    <a:pt x="89" y="132"/>
                    <a:pt x="90" y="136"/>
                    <a:pt x="91" y="140"/>
                  </a:cubicBezTo>
                  <a:cubicBezTo>
                    <a:pt x="91" y="142"/>
                    <a:pt x="93" y="145"/>
                    <a:pt x="93" y="147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51"/>
                    <a:pt x="93" y="155"/>
                    <a:pt x="93" y="158"/>
                  </a:cubicBezTo>
                  <a:cubicBezTo>
                    <a:pt x="95" y="157"/>
                    <a:pt x="96" y="156"/>
                    <a:pt x="97" y="155"/>
                  </a:cubicBezTo>
                  <a:cubicBezTo>
                    <a:pt x="99" y="155"/>
                    <a:pt x="100" y="154"/>
                    <a:pt x="102" y="155"/>
                  </a:cubicBezTo>
                  <a:cubicBezTo>
                    <a:pt x="103" y="156"/>
                    <a:pt x="104" y="157"/>
                    <a:pt x="106" y="157"/>
                  </a:cubicBezTo>
                  <a:cubicBezTo>
                    <a:pt x="109" y="156"/>
                    <a:pt x="110" y="153"/>
                    <a:pt x="112" y="152"/>
                  </a:cubicBezTo>
                  <a:cubicBezTo>
                    <a:pt x="114" y="150"/>
                    <a:pt x="116" y="151"/>
                    <a:pt x="118" y="152"/>
                  </a:cubicBezTo>
                  <a:cubicBezTo>
                    <a:pt x="120" y="151"/>
                    <a:pt x="122" y="152"/>
                    <a:pt x="124" y="152"/>
                  </a:cubicBezTo>
                  <a:cubicBezTo>
                    <a:pt x="124" y="152"/>
                    <a:pt x="124" y="152"/>
                    <a:pt x="124" y="152"/>
                  </a:cubicBezTo>
                  <a:cubicBezTo>
                    <a:pt x="125" y="152"/>
                    <a:pt x="126" y="151"/>
                    <a:pt x="126" y="151"/>
                  </a:cubicBezTo>
                  <a:cubicBezTo>
                    <a:pt x="127" y="150"/>
                    <a:pt x="127" y="149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30" y="148"/>
                    <a:pt x="131" y="148"/>
                  </a:cubicBezTo>
                  <a:cubicBezTo>
                    <a:pt x="132" y="148"/>
                    <a:pt x="132" y="147"/>
                    <a:pt x="133" y="147"/>
                  </a:cubicBezTo>
                  <a:cubicBezTo>
                    <a:pt x="134" y="147"/>
                    <a:pt x="134" y="146"/>
                    <a:pt x="135" y="146"/>
                  </a:cubicBezTo>
                  <a:cubicBezTo>
                    <a:pt x="135" y="146"/>
                    <a:pt x="135" y="147"/>
                    <a:pt x="136" y="147"/>
                  </a:cubicBezTo>
                  <a:cubicBezTo>
                    <a:pt x="137" y="148"/>
                    <a:pt x="139" y="149"/>
                    <a:pt x="140" y="150"/>
                  </a:cubicBezTo>
                  <a:cubicBezTo>
                    <a:pt x="140" y="150"/>
                    <a:pt x="141" y="150"/>
                    <a:pt x="141" y="150"/>
                  </a:cubicBezTo>
                  <a:cubicBezTo>
                    <a:pt x="141" y="149"/>
                    <a:pt x="141" y="148"/>
                    <a:pt x="141" y="1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5615985" y="2545049"/>
              <a:ext cx="147497" cy="24583"/>
            </a:xfrm>
            <a:custGeom>
              <a:rect b="b" l="l" r="r" t="t"/>
              <a:pathLst>
                <a:path extrusionOk="0" h="8" w="49">
                  <a:moveTo>
                    <a:pt x="1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7"/>
                    <a:pt x="1" y="6"/>
                    <a:pt x="1" y="6"/>
                  </a:cubicBezTo>
                  <a:moveTo>
                    <a:pt x="46" y="0"/>
                  </a:moveTo>
                  <a:cubicBezTo>
                    <a:pt x="46" y="2"/>
                    <a:pt x="47" y="4"/>
                    <a:pt x="47" y="5"/>
                  </a:cubicBezTo>
                  <a:cubicBezTo>
                    <a:pt x="48" y="6"/>
                    <a:pt x="48" y="7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7"/>
                    <a:pt x="48" y="6"/>
                    <a:pt x="47" y="5"/>
                  </a:cubicBezTo>
                  <a:cubicBezTo>
                    <a:pt x="47" y="4"/>
                    <a:pt x="46" y="2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3D7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5618443" y="2520467"/>
              <a:ext cx="145038" cy="68831"/>
            </a:xfrm>
            <a:custGeom>
              <a:rect b="b" l="l" r="r" t="t"/>
              <a:pathLst>
                <a:path extrusionOk="0" h="23" w="48">
                  <a:moveTo>
                    <a:pt x="37" y="0"/>
                  </a:moveTo>
                  <a:cubicBezTo>
                    <a:pt x="37" y="0"/>
                    <a:pt x="37" y="0"/>
                    <a:pt x="36" y="0"/>
                  </a:cubicBezTo>
                  <a:cubicBezTo>
                    <a:pt x="35" y="0"/>
                    <a:pt x="34" y="3"/>
                    <a:pt x="33" y="4"/>
                  </a:cubicBezTo>
                  <a:cubicBezTo>
                    <a:pt x="31" y="7"/>
                    <a:pt x="29" y="8"/>
                    <a:pt x="26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2" y="7"/>
                    <a:pt x="21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7" y="7"/>
                    <a:pt x="17" y="10"/>
                    <a:pt x="16" y="11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8" y="12"/>
                    <a:pt x="7" y="13"/>
                    <a:pt x="6" y="14"/>
                  </a:cubicBezTo>
                  <a:cubicBezTo>
                    <a:pt x="6" y="14"/>
                    <a:pt x="5" y="14"/>
                    <a:pt x="5" y="14"/>
                  </a:cubicBezTo>
                  <a:cubicBezTo>
                    <a:pt x="4" y="14"/>
                    <a:pt x="3" y="14"/>
                    <a:pt x="2" y="14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20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2" y="22"/>
                    <a:pt x="5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2" y="21"/>
                    <a:pt x="13" y="20"/>
                    <a:pt x="14" y="19"/>
                  </a:cubicBezTo>
                  <a:cubicBezTo>
                    <a:pt x="16" y="18"/>
                    <a:pt x="17" y="17"/>
                    <a:pt x="18" y="17"/>
                  </a:cubicBezTo>
                  <a:cubicBezTo>
                    <a:pt x="20" y="17"/>
                    <a:pt x="22" y="17"/>
                    <a:pt x="23" y="16"/>
                  </a:cubicBezTo>
                  <a:cubicBezTo>
                    <a:pt x="25" y="16"/>
                    <a:pt x="26" y="15"/>
                    <a:pt x="27" y="15"/>
                  </a:cubicBezTo>
                  <a:cubicBezTo>
                    <a:pt x="29" y="14"/>
                    <a:pt x="30" y="14"/>
                    <a:pt x="31" y="14"/>
                  </a:cubicBezTo>
                  <a:cubicBezTo>
                    <a:pt x="34" y="14"/>
                    <a:pt x="36" y="13"/>
                    <a:pt x="38" y="12"/>
                  </a:cubicBezTo>
                  <a:cubicBezTo>
                    <a:pt x="39" y="11"/>
                    <a:pt x="40" y="11"/>
                    <a:pt x="41" y="11"/>
                  </a:cubicBezTo>
                  <a:cubicBezTo>
                    <a:pt x="42" y="11"/>
                    <a:pt x="43" y="11"/>
                    <a:pt x="45" y="12"/>
                  </a:cubicBezTo>
                  <a:cubicBezTo>
                    <a:pt x="45" y="12"/>
                    <a:pt x="46" y="13"/>
                    <a:pt x="46" y="13"/>
                  </a:cubicBezTo>
                  <a:cubicBezTo>
                    <a:pt x="47" y="14"/>
                    <a:pt x="47" y="15"/>
                    <a:pt x="48" y="16"/>
                  </a:cubicBezTo>
                  <a:cubicBezTo>
                    <a:pt x="47" y="15"/>
                    <a:pt x="47" y="14"/>
                    <a:pt x="46" y="13"/>
                  </a:cubicBezTo>
                  <a:cubicBezTo>
                    <a:pt x="46" y="12"/>
                    <a:pt x="45" y="10"/>
                    <a:pt x="45" y="8"/>
                  </a:cubicBezTo>
                  <a:cubicBezTo>
                    <a:pt x="43" y="7"/>
                    <a:pt x="41" y="4"/>
                    <a:pt x="40" y="2"/>
                  </a:cubicBezTo>
                  <a:cubicBezTo>
                    <a:pt x="39" y="1"/>
                    <a:pt x="38" y="0"/>
                    <a:pt x="37" y="0"/>
                  </a:cubicBezTo>
                </a:path>
              </a:pathLst>
            </a:custGeom>
            <a:solidFill>
              <a:srgbClr val="947E77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5618443" y="2589298"/>
              <a:ext cx="0" cy="9833"/>
            </a:xfrm>
            <a:custGeom>
              <a:rect b="b" l="l" r="r" t="t"/>
              <a:pathLst>
                <a:path extrusionOk="0" h="3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7A76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5618443" y="2554883"/>
              <a:ext cx="145038" cy="44249"/>
            </a:xfrm>
            <a:custGeom>
              <a:rect b="b" l="l" r="r" t="t"/>
              <a:pathLst>
                <a:path extrusionOk="0" h="15" w="48">
                  <a:moveTo>
                    <a:pt x="41" y="0"/>
                  </a:moveTo>
                  <a:cubicBezTo>
                    <a:pt x="40" y="0"/>
                    <a:pt x="39" y="0"/>
                    <a:pt x="38" y="1"/>
                  </a:cubicBezTo>
                  <a:cubicBezTo>
                    <a:pt x="36" y="2"/>
                    <a:pt x="34" y="3"/>
                    <a:pt x="31" y="3"/>
                  </a:cubicBezTo>
                  <a:cubicBezTo>
                    <a:pt x="30" y="3"/>
                    <a:pt x="29" y="3"/>
                    <a:pt x="27" y="4"/>
                  </a:cubicBezTo>
                  <a:cubicBezTo>
                    <a:pt x="26" y="4"/>
                    <a:pt x="25" y="5"/>
                    <a:pt x="23" y="5"/>
                  </a:cubicBezTo>
                  <a:cubicBezTo>
                    <a:pt x="22" y="6"/>
                    <a:pt x="20" y="6"/>
                    <a:pt x="18" y="6"/>
                  </a:cubicBezTo>
                  <a:cubicBezTo>
                    <a:pt x="17" y="6"/>
                    <a:pt x="16" y="7"/>
                    <a:pt x="14" y="8"/>
                  </a:cubicBezTo>
                  <a:cubicBezTo>
                    <a:pt x="13" y="9"/>
                    <a:pt x="12" y="10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0"/>
                    <a:pt x="2" y="11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" y="14"/>
                    <a:pt x="3" y="13"/>
                    <a:pt x="4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10" y="12"/>
                    <a:pt x="11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6" y="13"/>
                    <a:pt x="17" y="10"/>
                    <a:pt x="19" y="9"/>
                  </a:cubicBezTo>
                  <a:cubicBezTo>
                    <a:pt x="20" y="8"/>
                    <a:pt x="21" y="8"/>
                    <a:pt x="21" y="8"/>
                  </a:cubicBezTo>
                  <a:cubicBezTo>
                    <a:pt x="23" y="8"/>
                    <a:pt x="24" y="8"/>
                    <a:pt x="25" y="9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29" y="9"/>
                    <a:pt x="30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9"/>
                    <a:pt x="33" y="8"/>
                    <a:pt x="33" y="8"/>
                  </a:cubicBezTo>
                  <a:cubicBezTo>
                    <a:pt x="34" y="7"/>
                    <a:pt x="34" y="6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9" y="5"/>
                    <a:pt x="39" y="4"/>
                    <a:pt x="40" y="4"/>
                  </a:cubicBezTo>
                  <a:cubicBezTo>
                    <a:pt x="41" y="4"/>
                    <a:pt x="41" y="3"/>
                    <a:pt x="42" y="3"/>
                  </a:cubicBezTo>
                  <a:cubicBezTo>
                    <a:pt x="42" y="3"/>
                    <a:pt x="42" y="4"/>
                    <a:pt x="43" y="4"/>
                  </a:cubicBezTo>
                  <a:cubicBezTo>
                    <a:pt x="44" y="5"/>
                    <a:pt x="46" y="6"/>
                    <a:pt x="47" y="7"/>
                  </a:cubicBezTo>
                  <a:cubicBezTo>
                    <a:pt x="47" y="7"/>
                    <a:pt x="48" y="7"/>
                    <a:pt x="48" y="7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4"/>
                    <a:pt x="47" y="3"/>
                    <a:pt x="46" y="2"/>
                  </a:cubicBezTo>
                  <a:cubicBezTo>
                    <a:pt x="46" y="2"/>
                    <a:pt x="45" y="1"/>
                    <a:pt x="45" y="1"/>
                  </a:cubicBezTo>
                  <a:cubicBezTo>
                    <a:pt x="43" y="0"/>
                    <a:pt x="42" y="0"/>
                    <a:pt x="41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5338199" y="2122228"/>
              <a:ext cx="398241" cy="358907"/>
            </a:xfrm>
            <a:custGeom>
              <a:rect b="b" l="l" r="r" t="t"/>
              <a:pathLst>
                <a:path extrusionOk="0" h="119" w="132">
                  <a:moveTo>
                    <a:pt x="129" y="83"/>
                  </a:moveTo>
                  <a:cubicBezTo>
                    <a:pt x="127" y="74"/>
                    <a:pt x="119" y="67"/>
                    <a:pt x="114" y="60"/>
                  </a:cubicBezTo>
                  <a:cubicBezTo>
                    <a:pt x="108" y="53"/>
                    <a:pt x="103" y="45"/>
                    <a:pt x="96" y="38"/>
                  </a:cubicBezTo>
                  <a:cubicBezTo>
                    <a:pt x="91" y="32"/>
                    <a:pt x="84" y="26"/>
                    <a:pt x="77" y="21"/>
                  </a:cubicBezTo>
                  <a:cubicBezTo>
                    <a:pt x="70" y="16"/>
                    <a:pt x="62" y="14"/>
                    <a:pt x="53" y="12"/>
                  </a:cubicBezTo>
                  <a:cubicBezTo>
                    <a:pt x="37" y="8"/>
                    <a:pt x="21" y="4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7"/>
                    <a:pt x="1" y="35"/>
                    <a:pt x="6" y="51"/>
                  </a:cubicBezTo>
                  <a:cubicBezTo>
                    <a:pt x="13" y="53"/>
                    <a:pt x="20" y="54"/>
                    <a:pt x="27" y="55"/>
                  </a:cubicBezTo>
                  <a:cubicBezTo>
                    <a:pt x="31" y="56"/>
                    <a:pt x="35" y="56"/>
                    <a:pt x="38" y="57"/>
                  </a:cubicBezTo>
                  <a:cubicBezTo>
                    <a:pt x="42" y="58"/>
                    <a:pt x="44" y="61"/>
                    <a:pt x="47" y="63"/>
                  </a:cubicBezTo>
                  <a:cubicBezTo>
                    <a:pt x="53" y="70"/>
                    <a:pt x="59" y="76"/>
                    <a:pt x="65" y="83"/>
                  </a:cubicBezTo>
                  <a:cubicBezTo>
                    <a:pt x="69" y="86"/>
                    <a:pt x="72" y="90"/>
                    <a:pt x="76" y="93"/>
                  </a:cubicBezTo>
                  <a:cubicBezTo>
                    <a:pt x="78" y="96"/>
                    <a:pt x="81" y="98"/>
                    <a:pt x="82" y="102"/>
                  </a:cubicBezTo>
                  <a:cubicBezTo>
                    <a:pt x="84" y="105"/>
                    <a:pt x="84" y="110"/>
                    <a:pt x="85" y="114"/>
                  </a:cubicBezTo>
                  <a:cubicBezTo>
                    <a:pt x="86" y="116"/>
                    <a:pt x="86" y="117"/>
                    <a:pt x="86" y="119"/>
                  </a:cubicBezTo>
                  <a:cubicBezTo>
                    <a:pt x="89" y="117"/>
                    <a:pt x="92" y="116"/>
                    <a:pt x="94" y="114"/>
                  </a:cubicBezTo>
                  <a:cubicBezTo>
                    <a:pt x="99" y="110"/>
                    <a:pt x="103" y="107"/>
                    <a:pt x="108" y="105"/>
                  </a:cubicBezTo>
                  <a:cubicBezTo>
                    <a:pt x="113" y="104"/>
                    <a:pt x="117" y="104"/>
                    <a:pt x="122" y="105"/>
                  </a:cubicBezTo>
                  <a:cubicBezTo>
                    <a:pt x="124" y="105"/>
                    <a:pt x="126" y="105"/>
                    <a:pt x="128" y="105"/>
                  </a:cubicBezTo>
                  <a:cubicBezTo>
                    <a:pt x="130" y="105"/>
                    <a:pt x="131" y="105"/>
                    <a:pt x="132" y="105"/>
                  </a:cubicBezTo>
                  <a:cubicBezTo>
                    <a:pt x="132" y="97"/>
                    <a:pt x="131" y="90"/>
                    <a:pt x="129" y="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5404573" y="2159102"/>
              <a:ext cx="27041" cy="17208"/>
            </a:xfrm>
            <a:custGeom>
              <a:rect b="b" l="l" r="r" t="t"/>
              <a:pathLst>
                <a:path extrusionOk="0" h="6" w="9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37"/>
            <p:cNvSpPr/>
            <p:nvPr/>
          </p:nvSpPr>
          <p:spPr>
            <a:xfrm>
              <a:off x="5407031" y="2186143"/>
              <a:ext cx="17208" cy="14750"/>
            </a:xfrm>
            <a:custGeom>
              <a:rect b="b" l="l" r="r" t="t"/>
              <a:pathLst>
                <a:path extrusionOk="0" h="5" w="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37"/>
            <p:cNvSpPr/>
            <p:nvPr/>
          </p:nvSpPr>
          <p:spPr>
            <a:xfrm>
              <a:off x="5377532" y="2232850"/>
              <a:ext cx="22125" cy="14750"/>
            </a:xfrm>
            <a:custGeom>
              <a:rect b="b" l="l" r="r" t="t"/>
              <a:pathLst>
                <a:path extrusionOk="0" h="5" w="8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37"/>
            <p:cNvSpPr/>
            <p:nvPr/>
          </p:nvSpPr>
          <p:spPr>
            <a:xfrm>
              <a:off x="5473405" y="2178768"/>
              <a:ext cx="27041" cy="14750"/>
            </a:xfrm>
            <a:custGeom>
              <a:rect b="b" l="l" r="r" t="t"/>
              <a:pathLst>
                <a:path extrusionOk="0" h="5" w="9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5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5485696" y="2215642"/>
              <a:ext cx="31958" cy="24583"/>
            </a:xfrm>
            <a:custGeom>
              <a:rect b="b" l="l" r="r" t="t"/>
              <a:pathLst>
                <a:path extrusionOk="0" h="8" w="1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5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4" y="7"/>
                    <a:pt x="6" y="7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1" y="5"/>
                    <a:pt x="11" y="4"/>
                    <a:pt x="9" y="3"/>
                  </a:cubicBezTo>
                  <a:cubicBezTo>
                    <a:pt x="7" y="2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5448822" y="2230392"/>
              <a:ext cx="27041" cy="17208"/>
            </a:xfrm>
            <a:custGeom>
              <a:rect b="b" l="l" r="r" t="t"/>
              <a:pathLst>
                <a:path extrusionOk="0" h="6" w="9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4" y="5"/>
                    <a:pt x="5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5561903" y="2220558"/>
              <a:ext cx="34416" cy="34416"/>
            </a:xfrm>
            <a:custGeom>
              <a:rect b="b" l="l" r="r" t="t"/>
              <a:pathLst>
                <a:path extrusionOk="0" h="11" w="1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2" y="6"/>
                    <a:pt x="3" y="6"/>
                    <a:pt x="4" y="7"/>
                  </a:cubicBezTo>
                  <a:cubicBezTo>
                    <a:pt x="5" y="8"/>
                    <a:pt x="6" y="9"/>
                    <a:pt x="7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10" y="11"/>
                    <a:pt x="10" y="10"/>
                    <a:pt x="11" y="10"/>
                  </a:cubicBezTo>
                  <a:cubicBezTo>
                    <a:pt x="12" y="9"/>
                    <a:pt x="12" y="7"/>
                    <a:pt x="11" y="6"/>
                  </a:cubicBezTo>
                  <a:cubicBezTo>
                    <a:pt x="9" y="4"/>
                    <a:pt x="6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5554528" y="2279557"/>
              <a:ext cx="27041" cy="24583"/>
            </a:xfrm>
            <a:custGeom>
              <a:rect b="b" l="l" r="r" t="t"/>
              <a:pathLst>
                <a:path extrusionOk="0" h="8" w="9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6"/>
                    <a:pt x="4" y="7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7" y="3"/>
                    <a:pt x="6" y="2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515195" y="2304139"/>
              <a:ext cx="27041" cy="22124"/>
            </a:xfrm>
            <a:custGeom>
              <a:rect b="b" l="l" r="r" t="t"/>
              <a:pathLst>
                <a:path extrusionOk="0" h="8" w="9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7" y="3"/>
                    <a:pt x="6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667609" y="2326264"/>
              <a:ext cx="29499" cy="36874"/>
            </a:xfrm>
            <a:custGeom>
              <a:rect b="b" l="l" r="r" t="t"/>
              <a:pathLst>
                <a:path extrusionOk="0" h="12" w="1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3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6"/>
                    <a:pt x="4" y="7"/>
                    <a:pt x="4" y="7"/>
                  </a:cubicBezTo>
                  <a:cubicBezTo>
                    <a:pt x="4" y="8"/>
                    <a:pt x="4" y="9"/>
                    <a:pt x="5" y="10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1"/>
                    <a:pt x="9" y="11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9" y="5"/>
                    <a:pt x="7" y="2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5640568" y="2338555"/>
              <a:ext cx="17208" cy="19666"/>
            </a:xfrm>
            <a:custGeom>
              <a:rect b="b" l="l" r="r" t="t"/>
              <a:pathLst>
                <a:path extrusionOk="0" h="6" w="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5593860" y="2360680"/>
              <a:ext cx="34416" cy="41790"/>
            </a:xfrm>
            <a:custGeom>
              <a:rect b="b" l="l" r="r" t="t"/>
              <a:pathLst>
                <a:path extrusionOk="0" h="14" w="1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1" y="6"/>
                    <a:pt x="2" y="8"/>
                  </a:cubicBezTo>
                  <a:cubicBezTo>
                    <a:pt x="3" y="9"/>
                    <a:pt x="4" y="11"/>
                    <a:pt x="6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9" y="14"/>
                    <a:pt x="9" y="13"/>
                  </a:cubicBezTo>
                  <a:cubicBezTo>
                    <a:pt x="10" y="13"/>
                    <a:pt x="11" y="11"/>
                    <a:pt x="10" y="10"/>
                  </a:cubicBezTo>
                  <a:cubicBezTo>
                    <a:pt x="9" y="8"/>
                    <a:pt x="8" y="7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6" name="Google Shape;1906;p37"/>
          <p:cNvGrpSpPr/>
          <p:nvPr/>
        </p:nvGrpSpPr>
        <p:grpSpPr>
          <a:xfrm>
            <a:off x="894490" y="922983"/>
            <a:ext cx="7699629" cy="3907070"/>
            <a:chOff x="894490" y="922983"/>
            <a:chExt cx="7699629" cy="3907070"/>
          </a:xfrm>
        </p:grpSpPr>
        <p:grpSp>
          <p:nvGrpSpPr>
            <p:cNvPr id="1907" name="Google Shape;1907;p37"/>
            <p:cNvGrpSpPr/>
            <p:nvPr/>
          </p:nvGrpSpPr>
          <p:grpSpPr>
            <a:xfrm>
              <a:off x="8134240" y="922983"/>
              <a:ext cx="94745" cy="94745"/>
              <a:chOff x="8288135" y="1843695"/>
              <a:chExt cx="235391" cy="235391"/>
            </a:xfrm>
          </p:grpSpPr>
          <p:grpSp>
            <p:nvGrpSpPr>
              <p:cNvPr id="1908" name="Google Shape;1908;p37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09" name="Google Shape;1909;p3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0" name="Google Shape;1910;p3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11" name="Google Shape;1911;p37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12" name="Google Shape;1912;p3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3" name="Google Shape;1913;p3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14" name="Google Shape;1914;p37"/>
            <p:cNvGrpSpPr/>
            <p:nvPr/>
          </p:nvGrpSpPr>
          <p:grpSpPr>
            <a:xfrm>
              <a:off x="8535083" y="1409262"/>
              <a:ext cx="59036" cy="59036"/>
              <a:chOff x="8288135" y="1843695"/>
              <a:chExt cx="235391" cy="235391"/>
            </a:xfrm>
          </p:grpSpPr>
          <p:grpSp>
            <p:nvGrpSpPr>
              <p:cNvPr id="1915" name="Google Shape;1915;p37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16" name="Google Shape;1916;p3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7" name="Google Shape;1917;p3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18" name="Google Shape;1918;p37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19" name="Google Shape;1919;p3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0" name="Google Shape;1920;p3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21" name="Google Shape;1921;p37"/>
            <p:cNvGrpSpPr/>
            <p:nvPr/>
          </p:nvGrpSpPr>
          <p:grpSpPr>
            <a:xfrm>
              <a:off x="894490" y="4735308"/>
              <a:ext cx="94745" cy="94745"/>
              <a:chOff x="8288135" y="1843695"/>
              <a:chExt cx="235391" cy="235391"/>
            </a:xfrm>
          </p:grpSpPr>
          <p:grpSp>
            <p:nvGrpSpPr>
              <p:cNvPr id="1922" name="Google Shape;1922;p37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23" name="Google Shape;1923;p3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4" name="Google Shape;1924;p3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25" name="Google Shape;1925;p37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26" name="Google Shape;1926;p3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7" name="Google Shape;1927;p3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28" name="Google Shape;1928;p37"/>
            <p:cNvGrpSpPr/>
            <p:nvPr/>
          </p:nvGrpSpPr>
          <p:grpSpPr>
            <a:xfrm>
              <a:off x="1306783" y="4578987"/>
              <a:ext cx="59036" cy="59036"/>
              <a:chOff x="8288135" y="1843695"/>
              <a:chExt cx="235391" cy="235391"/>
            </a:xfrm>
          </p:grpSpPr>
          <p:grpSp>
            <p:nvGrpSpPr>
              <p:cNvPr id="1929" name="Google Shape;1929;p37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30" name="Google Shape;1930;p3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1" name="Google Shape;1931;p3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32" name="Google Shape;1932;p37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33" name="Google Shape;1933;p37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4" name="Google Shape;1934;p37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37" name="Google Shape;1937;p38"/>
          <p:cNvGrpSpPr/>
          <p:nvPr/>
        </p:nvGrpSpPr>
        <p:grpSpPr>
          <a:xfrm>
            <a:off x="-1104943" y="-1091249"/>
            <a:ext cx="11198468" cy="7078801"/>
            <a:chOff x="-1104943" y="-1091249"/>
            <a:chExt cx="11198468" cy="7078801"/>
          </a:xfrm>
        </p:grpSpPr>
        <p:sp>
          <p:nvSpPr>
            <p:cNvPr id="1938" name="Google Shape;1938;p38"/>
            <p:cNvSpPr/>
            <p:nvPr/>
          </p:nvSpPr>
          <p:spPr>
            <a:xfrm rot="5603129">
              <a:off x="-688798" y="3830223"/>
              <a:ext cx="1718843" cy="2453912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8"/>
            <p:cNvSpPr/>
            <p:nvPr/>
          </p:nvSpPr>
          <p:spPr>
            <a:xfrm rot="4309598">
              <a:off x="7620413" y="-692399"/>
              <a:ext cx="1581151" cy="1023937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8"/>
            <p:cNvSpPr/>
            <p:nvPr/>
          </p:nvSpPr>
          <p:spPr>
            <a:xfrm rot="5603125">
              <a:off x="8622161" y="375461"/>
              <a:ext cx="1184578" cy="169114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1" name="Google Shape;1941;p38"/>
          <p:cNvGrpSpPr/>
          <p:nvPr/>
        </p:nvGrpSpPr>
        <p:grpSpPr>
          <a:xfrm>
            <a:off x="2" y="4086525"/>
            <a:ext cx="1910643" cy="1138972"/>
            <a:chOff x="2" y="4086525"/>
            <a:chExt cx="1910643" cy="1138972"/>
          </a:xfrm>
        </p:grpSpPr>
        <p:grpSp>
          <p:nvGrpSpPr>
            <p:cNvPr id="1942" name="Google Shape;1942;p38"/>
            <p:cNvGrpSpPr/>
            <p:nvPr/>
          </p:nvGrpSpPr>
          <p:grpSpPr>
            <a:xfrm rot="-8100000">
              <a:off x="123654" y="4180162"/>
              <a:ext cx="494564" cy="554595"/>
              <a:chOff x="5338199" y="2122228"/>
              <a:chExt cx="425282" cy="476904"/>
            </a:xfrm>
          </p:grpSpPr>
          <p:sp>
            <p:nvSpPr>
              <p:cNvPr id="1943" name="Google Shape;1943;p38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4" name="Google Shape;1944;p38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5" name="Google Shape;1945;p38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p38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38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38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38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38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38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38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38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38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38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38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p38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38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38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38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1" name="Google Shape;1961;p38"/>
            <p:cNvGrpSpPr/>
            <p:nvPr/>
          </p:nvGrpSpPr>
          <p:grpSpPr>
            <a:xfrm rot="9951155">
              <a:off x="302369" y="4770568"/>
              <a:ext cx="1600362" cy="263345"/>
              <a:chOff x="4719162" y="3034521"/>
              <a:chExt cx="1600477" cy="263364"/>
            </a:xfrm>
          </p:grpSpPr>
          <p:sp>
            <p:nvSpPr>
              <p:cNvPr id="1962" name="Google Shape;1962;p38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38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38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p38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p38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p38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p38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9" name="Google Shape;1969;p38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0" name="Google Shape;1970;p38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38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38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38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4" name="Google Shape;1974;p38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p38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38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38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38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38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38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38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38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38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38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38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38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38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38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38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38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38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2" name="Google Shape;1992;p38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93" name="Google Shape;1993;p38"/>
          <p:cNvGrpSpPr/>
          <p:nvPr/>
        </p:nvGrpSpPr>
        <p:grpSpPr>
          <a:xfrm>
            <a:off x="1121852" y="232962"/>
            <a:ext cx="7308257" cy="4698798"/>
            <a:chOff x="1121852" y="232962"/>
            <a:chExt cx="7308257" cy="4698798"/>
          </a:xfrm>
        </p:grpSpPr>
        <p:grpSp>
          <p:nvGrpSpPr>
            <p:cNvPr id="1994" name="Google Shape;1994;p38"/>
            <p:cNvGrpSpPr/>
            <p:nvPr/>
          </p:nvGrpSpPr>
          <p:grpSpPr>
            <a:xfrm>
              <a:off x="1121852" y="4561133"/>
              <a:ext cx="94745" cy="94745"/>
              <a:chOff x="8288135" y="1843695"/>
              <a:chExt cx="235391" cy="235391"/>
            </a:xfrm>
          </p:grpSpPr>
          <p:grpSp>
            <p:nvGrpSpPr>
              <p:cNvPr id="1995" name="Google Shape;1995;p3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96" name="Google Shape;1996;p3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7" name="Google Shape;1997;p3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98" name="Google Shape;1998;p3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99" name="Google Shape;1999;p3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0" name="Google Shape;2000;p3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01" name="Google Shape;2001;p38"/>
            <p:cNvGrpSpPr/>
            <p:nvPr/>
          </p:nvGrpSpPr>
          <p:grpSpPr>
            <a:xfrm>
              <a:off x="7884808" y="232962"/>
              <a:ext cx="59036" cy="59036"/>
              <a:chOff x="8288135" y="1843695"/>
              <a:chExt cx="235391" cy="235391"/>
            </a:xfrm>
          </p:grpSpPr>
          <p:grpSp>
            <p:nvGrpSpPr>
              <p:cNvPr id="2002" name="Google Shape;2002;p3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03" name="Google Shape;2003;p3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4" name="Google Shape;2004;p3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05" name="Google Shape;2005;p3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06" name="Google Shape;2006;p3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7" name="Google Shape;2007;p3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08" name="Google Shape;2008;p38"/>
            <p:cNvGrpSpPr/>
            <p:nvPr/>
          </p:nvGrpSpPr>
          <p:grpSpPr>
            <a:xfrm>
              <a:off x="8335365" y="350283"/>
              <a:ext cx="94745" cy="94745"/>
              <a:chOff x="8288135" y="1843695"/>
              <a:chExt cx="235391" cy="235391"/>
            </a:xfrm>
          </p:grpSpPr>
          <p:grpSp>
            <p:nvGrpSpPr>
              <p:cNvPr id="2009" name="Google Shape;2009;p3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10" name="Google Shape;2010;p3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1" name="Google Shape;2011;p3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12" name="Google Shape;2012;p3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13" name="Google Shape;2013;p3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4" name="Google Shape;2014;p3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15" name="Google Shape;2015;p38"/>
            <p:cNvGrpSpPr/>
            <p:nvPr/>
          </p:nvGrpSpPr>
          <p:grpSpPr>
            <a:xfrm>
              <a:off x="1963583" y="4872725"/>
              <a:ext cx="59036" cy="59036"/>
              <a:chOff x="8288135" y="1843695"/>
              <a:chExt cx="235391" cy="235391"/>
            </a:xfrm>
          </p:grpSpPr>
          <p:grpSp>
            <p:nvGrpSpPr>
              <p:cNvPr id="2016" name="Google Shape;2016;p3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17" name="Google Shape;2017;p3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8" name="Google Shape;2018;p3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19" name="Google Shape;2019;p3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20" name="Google Shape;2020;p3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1" name="Google Shape;2021;p3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24" name="Google Shape;2024;p39"/>
          <p:cNvGrpSpPr/>
          <p:nvPr/>
        </p:nvGrpSpPr>
        <p:grpSpPr>
          <a:xfrm>
            <a:off x="286365" y="766533"/>
            <a:ext cx="8034807" cy="3853640"/>
            <a:chOff x="286365" y="766533"/>
            <a:chExt cx="8034807" cy="3853640"/>
          </a:xfrm>
        </p:grpSpPr>
        <p:grpSp>
          <p:nvGrpSpPr>
            <p:cNvPr id="2025" name="Google Shape;2025;p39"/>
            <p:cNvGrpSpPr/>
            <p:nvPr/>
          </p:nvGrpSpPr>
          <p:grpSpPr>
            <a:xfrm>
              <a:off x="8226427" y="4117008"/>
              <a:ext cx="94745" cy="94745"/>
              <a:chOff x="8288135" y="1843695"/>
              <a:chExt cx="235391" cy="235391"/>
            </a:xfrm>
          </p:grpSpPr>
          <p:grpSp>
            <p:nvGrpSpPr>
              <p:cNvPr id="2026" name="Google Shape;2026;p3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27" name="Google Shape;2027;p3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8" name="Google Shape;2028;p3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29" name="Google Shape;2029;p3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30" name="Google Shape;2030;p3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1" name="Google Shape;2031;p3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32" name="Google Shape;2032;p39"/>
            <p:cNvGrpSpPr/>
            <p:nvPr/>
          </p:nvGrpSpPr>
          <p:grpSpPr>
            <a:xfrm>
              <a:off x="7599233" y="4561137"/>
              <a:ext cx="59036" cy="59036"/>
              <a:chOff x="8288135" y="1843695"/>
              <a:chExt cx="235391" cy="235391"/>
            </a:xfrm>
          </p:grpSpPr>
          <p:grpSp>
            <p:nvGrpSpPr>
              <p:cNvPr id="2033" name="Google Shape;2033;p3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34" name="Google Shape;2034;p3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5" name="Google Shape;2035;p3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36" name="Google Shape;2036;p3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37" name="Google Shape;2037;p3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8" name="Google Shape;2038;p3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39" name="Google Shape;2039;p39"/>
            <p:cNvGrpSpPr/>
            <p:nvPr/>
          </p:nvGrpSpPr>
          <p:grpSpPr>
            <a:xfrm>
              <a:off x="286365" y="766533"/>
              <a:ext cx="94745" cy="94745"/>
              <a:chOff x="8288135" y="1843695"/>
              <a:chExt cx="235391" cy="235391"/>
            </a:xfrm>
          </p:grpSpPr>
          <p:grpSp>
            <p:nvGrpSpPr>
              <p:cNvPr id="2040" name="Google Shape;2040;p3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41" name="Google Shape;2041;p3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2" name="Google Shape;2042;p3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43" name="Google Shape;2043;p3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44" name="Google Shape;2044;p3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5" name="Google Shape;2045;p3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46" name="Google Shape;2046;p39"/>
            <p:cNvGrpSpPr/>
            <p:nvPr/>
          </p:nvGrpSpPr>
          <p:grpSpPr>
            <a:xfrm>
              <a:off x="504908" y="1267087"/>
              <a:ext cx="59036" cy="59036"/>
              <a:chOff x="8288135" y="1843695"/>
              <a:chExt cx="235391" cy="235391"/>
            </a:xfrm>
          </p:grpSpPr>
          <p:grpSp>
            <p:nvGrpSpPr>
              <p:cNvPr id="2047" name="Google Shape;2047;p3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48" name="Google Shape;2048;p3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9" name="Google Shape;2049;p3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50" name="Google Shape;2050;p3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51" name="Google Shape;2051;p3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2" name="Google Shape;2052;p3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2053" name="Google Shape;2053;p39"/>
          <p:cNvGrpSpPr/>
          <p:nvPr/>
        </p:nvGrpSpPr>
        <p:grpSpPr>
          <a:xfrm>
            <a:off x="-1219116" y="-1178659"/>
            <a:ext cx="11312981" cy="7659360"/>
            <a:chOff x="-1219116" y="-1178659"/>
            <a:chExt cx="11312981" cy="7659360"/>
          </a:xfrm>
        </p:grpSpPr>
        <p:sp>
          <p:nvSpPr>
            <p:cNvPr id="2054" name="Google Shape;2054;p39"/>
            <p:cNvSpPr/>
            <p:nvPr/>
          </p:nvSpPr>
          <p:spPr>
            <a:xfrm rot="-8832698">
              <a:off x="7739799" y="3626268"/>
              <a:ext cx="1801256" cy="2571565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9"/>
            <p:cNvSpPr/>
            <p:nvPr/>
          </p:nvSpPr>
          <p:spPr>
            <a:xfrm>
              <a:off x="563938" y="-488949"/>
              <a:ext cx="1581150" cy="1023938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9"/>
            <p:cNvSpPr/>
            <p:nvPr/>
          </p:nvSpPr>
          <p:spPr>
            <a:xfrm rot="966677">
              <a:off x="-897676" y="-979232"/>
              <a:ext cx="1801255" cy="2571565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7" name="Google Shape;2057;p39"/>
          <p:cNvGrpSpPr/>
          <p:nvPr/>
        </p:nvGrpSpPr>
        <p:grpSpPr>
          <a:xfrm>
            <a:off x="6968458" y="4313355"/>
            <a:ext cx="1985731" cy="941844"/>
            <a:chOff x="6968458" y="4313355"/>
            <a:chExt cx="1985731" cy="941844"/>
          </a:xfrm>
        </p:grpSpPr>
        <p:grpSp>
          <p:nvGrpSpPr>
            <p:cNvPr id="2058" name="Google Shape;2058;p39"/>
            <p:cNvGrpSpPr/>
            <p:nvPr/>
          </p:nvGrpSpPr>
          <p:grpSpPr>
            <a:xfrm>
              <a:off x="8459629" y="4313355"/>
              <a:ext cx="494560" cy="554591"/>
              <a:chOff x="5338199" y="2122228"/>
              <a:chExt cx="425282" cy="476904"/>
            </a:xfrm>
          </p:grpSpPr>
          <p:sp>
            <p:nvSpPr>
              <p:cNvPr id="2059" name="Google Shape;2059;p39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39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39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39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39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39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39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39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39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9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9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9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9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39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39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39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39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39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7" name="Google Shape;2077;p39"/>
            <p:cNvGrpSpPr/>
            <p:nvPr/>
          </p:nvGrpSpPr>
          <p:grpSpPr>
            <a:xfrm rot="10299526">
              <a:off x="7896730" y="4510897"/>
              <a:ext cx="494561" cy="554592"/>
              <a:chOff x="5338199" y="2122228"/>
              <a:chExt cx="425282" cy="476904"/>
            </a:xfrm>
          </p:grpSpPr>
          <p:sp>
            <p:nvSpPr>
              <p:cNvPr id="2078" name="Google Shape;2078;p39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39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39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39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39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39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39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39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39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39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39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39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39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39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39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39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39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39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6" name="Google Shape;2096;p39"/>
            <p:cNvGrpSpPr/>
            <p:nvPr/>
          </p:nvGrpSpPr>
          <p:grpSpPr>
            <a:xfrm rot="-4811217">
              <a:off x="7036562" y="4686973"/>
              <a:ext cx="494567" cy="554598"/>
              <a:chOff x="5338199" y="2122228"/>
              <a:chExt cx="425282" cy="476904"/>
            </a:xfrm>
          </p:grpSpPr>
          <p:sp>
            <p:nvSpPr>
              <p:cNvPr id="2097" name="Google Shape;2097;p39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39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39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39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39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39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39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39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39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39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39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39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39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39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39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p39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39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39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40"/>
          <p:cNvSpPr txBox="1"/>
          <p:nvPr>
            <p:ph type="ctrTitle"/>
          </p:nvPr>
        </p:nvSpPr>
        <p:spPr>
          <a:xfrm>
            <a:off x="715100" y="1067525"/>
            <a:ext cx="35136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17" name="Google Shape;2117;p40"/>
          <p:cNvSpPr txBox="1"/>
          <p:nvPr>
            <p:ph idx="1" type="subTitle"/>
          </p:nvPr>
        </p:nvSpPr>
        <p:spPr>
          <a:xfrm>
            <a:off x="715100" y="1949850"/>
            <a:ext cx="35136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8" name="Google Shape;2118;p40"/>
          <p:cNvSpPr txBox="1"/>
          <p:nvPr/>
        </p:nvSpPr>
        <p:spPr>
          <a:xfrm>
            <a:off x="715100" y="3573125"/>
            <a:ext cx="450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This presentation template was created by </a:t>
            </a:r>
            <a:r>
              <a:rPr b="1" lang="en-GB" sz="1000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-GB" sz="1000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,</a:t>
            </a:r>
            <a:r>
              <a:rPr b="1" lang="en-GB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-GB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including icons by </a:t>
            </a:r>
            <a:r>
              <a:rPr b="1" lang="en-GB" sz="1000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-GB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-GB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and infographics &amp; images by </a:t>
            </a:r>
            <a:r>
              <a:rPr b="1" lang="en-GB" sz="1000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highlight>
                <a:srgbClr val="DFDEFC"/>
              </a:highlight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2119" name="Google Shape;2119;p40"/>
          <p:cNvGrpSpPr/>
          <p:nvPr/>
        </p:nvGrpSpPr>
        <p:grpSpPr>
          <a:xfrm>
            <a:off x="-1548949" y="-1513992"/>
            <a:ext cx="11894802" cy="8137836"/>
            <a:chOff x="-1548949" y="-1513992"/>
            <a:chExt cx="11894802" cy="8137836"/>
          </a:xfrm>
        </p:grpSpPr>
        <p:sp>
          <p:nvSpPr>
            <p:cNvPr id="2120" name="Google Shape;2120;p40"/>
            <p:cNvSpPr/>
            <p:nvPr/>
          </p:nvSpPr>
          <p:spPr>
            <a:xfrm rot="861309">
              <a:off x="7055167" y="2652896"/>
              <a:ext cx="1917089" cy="3792500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40"/>
            <p:cNvSpPr/>
            <p:nvPr/>
          </p:nvSpPr>
          <p:spPr>
            <a:xfrm>
              <a:off x="7736387" y="1697158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40"/>
            <p:cNvSpPr/>
            <p:nvPr/>
          </p:nvSpPr>
          <p:spPr>
            <a:xfrm rot="1530178">
              <a:off x="7790846" y="3406498"/>
              <a:ext cx="2029996" cy="2898166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40"/>
            <p:cNvSpPr/>
            <p:nvPr/>
          </p:nvSpPr>
          <p:spPr>
            <a:xfrm rot="899997">
              <a:off x="-1172373" y="-967026"/>
              <a:ext cx="2245323" cy="3205522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40"/>
            <p:cNvSpPr/>
            <p:nvPr/>
          </p:nvSpPr>
          <p:spPr>
            <a:xfrm rot="1590754">
              <a:off x="591985" y="-1297674"/>
              <a:ext cx="1623750" cy="2778501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6" name="Google Shape;2126;p41"/>
          <p:cNvGrpSpPr/>
          <p:nvPr/>
        </p:nvGrpSpPr>
        <p:grpSpPr>
          <a:xfrm flipH="1">
            <a:off x="369494" y="165408"/>
            <a:ext cx="7427357" cy="3816615"/>
            <a:chOff x="1379940" y="165408"/>
            <a:chExt cx="7427357" cy="3816615"/>
          </a:xfrm>
        </p:grpSpPr>
        <p:grpSp>
          <p:nvGrpSpPr>
            <p:cNvPr id="2127" name="Google Shape;2127;p41"/>
            <p:cNvGrpSpPr/>
            <p:nvPr/>
          </p:nvGrpSpPr>
          <p:grpSpPr>
            <a:xfrm>
              <a:off x="8712552" y="3738483"/>
              <a:ext cx="94745" cy="94745"/>
              <a:chOff x="8288135" y="1843695"/>
              <a:chExt cx="235391" cy="235391"/>
            </a:xfrm>
          </p:grpSpPr>
          <p:grpSp>
            <p:nvGrpSpPr>
              <p:cNvPr id="2128" name="Google Shape;2128;p4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129" name="Google Shape;2129;p4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30" name="Google Shape;2130;p4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31" name="Google Shape;2131;p4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132" name="Google Shape;2132;p4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33" name="Google Shape;2133;p4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134" name="Google Shape;2134;p41"/>
            <p:cNvGrpSpPr/>
            <p:nvPr/>
          </p:nvGrpSpPr>
          <p:grpSpPr>
            <a:xfrm>
              <a:off x="8399383" y="3922987"/>
              <a:ext cx="59036" cy="59036"/>
              <a:chOff x="8288135" y="1843695"/>
              <a:chExt cx="235391" cy="235391"/>
            </a:xfrm>
          </p:grpSpPr>
          <p:grpSp>
            <p:nvGrpSpPr>
              <p:cNvPr id="2135" name="Google Shape;2135;p4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136" name="Google Shape;2136;p4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37" name="Google Shape;2137;p4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38" name="Google Shape;2138;p4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139" name="Google Shape;2139;p4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40" name="Google Shape;2140;p4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141" name="Google Shape;2141;p41"/>
            <p:cNvGrpSpPr/>
            <p:nvPr/>
          </p:nvGrpSpPr>
          <p:grpSpPr>
            <a:xfrm>
              <a:off x="1379940" y="165408"/>
              <a:ext cx="94745" cy="94745"/>
              <a:chOff x="8288135" y="1843695"/>
              <a:chExt cx="235391" cy="235391"/>
            </a:xfrm>
          </p:grpSpPr>
          <p:grpSp>
            <p:nvGrpSpPr>
              <p:cNvPr id="2142" name="Google Shape;2142;p4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143" name="Google Shape;2143;p4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44" name="Google Shape;2144;p4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45" name="Google Shape;2145;p4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146" name="Google Shape;2146;p4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47" name="Google Shape;2147;p4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148" name="Google Shape;2148;p41"/>
            <p:cNvGrpSpPr/>
            <p:nvPr/>
          </p:nvGrpSpPr>
          <p:grpSpPr>
            <a:xfrm>
              <a:off x="1798033" y="337262"/>
              <a:ext cx="59036" cy="59036"/>
              <a:chOff x="8288135" y="1843695"/>
              <a:chExt cx="235391" cy="235391"/>
            </a:xfrm>
          </p:grpSpPr>
          <p:grpSp>
            <p:nvGrpSpPr>
              <p:cNvPr id="2149" name="Google Shape;2149;p4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150" name="Google Shape;2150;p4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1" name="Google Shape;2151;p4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52" name="Google Shape;2152;p4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153" name="Google Shape;2153;p4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4" name="Google Shape;2154;p4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2155" name="Google Shape;2155;p41"/>
          <p:cNvGrpSpPr/>
          <p:nvPr/>
        </p:nvGrpSpPr>
        <p:grpSpPr>
          <a:xfrm flipH="1">
            <a:off x="-1108849" y="-1824949"/>
            <a:ext cx="11394488" cy="8697208"/>
            <a:chOff x="-1108849" y="-1824949"/>
            <a:chExt cx="11394488" cy="8697208"/>
          </a:xfrm>
        </p:grpSpPr>
        <p:sp>
          <p:nvSpPr>
            <p:cNvPr id="2156" name="Google Shape;2156;p41"/>
            <p:cNvSpPr/>
            <p:nvPr/>
          </p:nvSpPr>
          <p:spPr>
            <a:xfrm rot="2522152">
              <a:off x="7882818" y="3647084"/>
              <a:ext cx="1566708" cy="3099333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41"/>
            <p:cNvSpPr/>
            <p:nvPr/>
          </p:nvSpPr>
          <p:spPr>
            <a:xfrm rot="1881024">
              <a:off x="-628145" y="606930"/>
              <a:ext cx="1038332" cy="1482332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41"/>
            <p:cNvSpPr/>
            <p:nvPr/>
          </p:nvSpPr>
          <p:spPr>
            <a:xfrm rot="-8832698">
              <a:off x="-556039" y="-1542082"/>
              <a:ext cx="1801256" cy="2571565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9" name="Google Shape;2159;p41"/>
          <p:cNvGrpSpPr/>
          <p:nvPr/>
        </p:nvGrpSpPr>
        <p:grpSpPr>
          <a:xfrm flipH="1">
            <a:off x="-216744" y="3982028"/>
            <a:ext cx="1959420" cy="1109979"/>
            <a:chOff x="7434115" y="3982028"/>
            <a:chExt cx="1959420" cy="1109979"/>
          </a:xfrm>
        </p:grpSpPr>
        <p:grpSp>
          <p:nvGrpSpPr>
            <p:cNvPr id="2160" name="Google Shape;2160;p41"/>
            <p:cNvGrpSpPr/>
            <p:nvPr/>
          </p:nvGrpSpPr>
          <p:grpSpPr>
            <a:xfrm rot="1820372">
              <a:off x="7925005" y="4346177"/>
              <a:ext cx="1509151" cy="248336"/>
              <a:chOff x="4719162" y="3034521"/>
              <a:chExt cx="1600477" cy="263364"/>
            </a:xfrm>
          </p:grpSpPr>
          <p:sp>
            <p:nvSpPr>
              <p:cNvPr id="2161" name="Google Shape;2161;p41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41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41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41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41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41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41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41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41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41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41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p41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p41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p41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2175;p41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2176;p41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7" name="Google Shape;2177;p41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41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41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41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41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41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41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41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41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41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7" name="Google Shape;2187;p41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8" name="Google Shape;2188;p41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p41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p41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1" name="Google Shape;2191;p41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2" name="Google Shape;2192;p41"/>
            <p:cNvGrpSpPr/>
            <p:nvPr/>
          </p:nvGrpSpPr>
          <p:grpSpPr>
            <a:xfrm rot="9784098">
              <a:off x="7436405" y="4785009"/>
              <a:ext cx="1001289" cy="164765"/>
              <a:chOff x="4719162" y="3034521"/>
              <a:chExt cx="1600477" cy="263364"/>
            </a:xfrm>
          </p:grpSpPr>
          <p:sp>
            <p:nvSpPr>
              <p:cNvPr id="2193" name="Google Shape;2193;p41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4" name="Google Shape;2194;p41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5" name="Google Shape;2195;p41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6" name="Google Shape;2196;p41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7" name="Google Shape;2197;p41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8" name="Google Shape;2198;p41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9" name="Google Shape;2199;p41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0" name="Google Shape;2200;p41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1" name="Google Shape;2201;p41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2" name="Google Shape;2202;p41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3" name="Google Shape;2203;p41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4" name="Google Shape;2204;p41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5" name="Google Shape;2205;p41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6" name="Google Shape;2206;p41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7" name="Google Shape;2207;p41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8" name="Google Shape;2208;p41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9" name="Google Shape;2209;p41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0" name="Google Shape;2210;p41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1" name="Google Shape;2211;p41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2" name="Google Shape;2212;p41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3" name="Google Shape;2213;p41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41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5" name="Google Shape;2215;p41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6" name="Google Shape;2216;p41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41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8" name="Google Shape;2218;p41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9" name="Google Shape;2219;p41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0" name="Google Shape;2220;p41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1" name="Google Shape;2221;p41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2" name="Google Shape;2222;p41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3" name="Google Shape;2223;p41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42"/>
          <p:cNvGrpSpPr/>
          <p:nvPr/>
        </p:nvGrpSpPr>
        <p:grpSpPr>
          <a:xfrm>
            <a:off x="-1449464" y="-1385630"/>
            <a:ext cx="11670438" cy="7519366"/>
            <a:chOff x="-1449464" y="-1385630"/>
            <a:chExt cx="11670438" cy="7519366"/>
          </a:xfrm>
        </p:grpSpPr>
        <p:sp>
          <p:nvSpPr>
            <p:cNvPr id="2226" name="Google Shape;2226;p42"/>
            <p:cNvSpPr/>
            <p:nvPr/>
          </p:nvSpPr>
          <p:spPr>
            <a:xfrm>
              <a:off x="8654252" y="2636362"/>
              <a:ext cx="1566723" cy="309936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42"/>
            <p:cNvSpPr/>
            <p:nvPr/>
          </p:nvSpPr>
          <p:spPr>
            <a:xfrm>
              <a:off x="8304562" y="2287408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42"/>
            <p:cNvSpPr/>
            <p:nvPr/>
          </p:nvSpPr>
          <p:spPr>
            <a:xfrm rot="668865">
              <a:off x="7417382" y="3627224"/>
              <a:ext cx="1658995" cy="236848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42"/>
            <p:cNvSpPr/>
            <p:nvPr/>
          </p:nvSpPr>
          <p:spPr>
            <a:xfrm rot="-8832695">
              <a:off x="633316" y="-1115704"/>
              <a:ext cx="1718841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42"/>
            <p:cNvSpPr/>
            <p:nvPr/>
          </p:nvSpPr>
          <p:spPr>
            <a:xfrm rot="1590754">
              <a:off x="-914690" y="-327649"/>
              <a:ext cx="1623750" cy="2778501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1" name="Google Shape;2231;p42"/>
          <p:cNvGrpSpPr/>
          <p:nvPr/>
        </p:nvGrpSpPr>
        <p:grpSpPr>
          <a:xfrm>
            <a:off x="151152" y="3294591"/>
            <a:ext cx="3261322" cy="948690"/>
            <a:chOff x="798327" y="2328666"/>
            <a:chExt cx="3261322" cy="948690"/>
          </a:xfrm>
        </p:grpSpPr>
        <p:grpSp>
          <p:nvGrpSpPr>
            <p:cNvPr id="2232" name="Google Shape;2232;p42"/>
            <p:cNvGrpSpPr/>
            <p:nvPr/>
          </p:nvGrpSpPr>
          <p:grpSpPr>
            <a:xfrm>
              <a:off x="1678416" y="2328666"/>
              <a:ext cx="123274" cy="123274"/>
              <a:chOff x="8288135" y="1843695"/>
              <a:chExt cx="235391" cy="235391"/>
            </a:xfrm>
          </p:grpSpPr>
          <p:grpSp>
            <p:nvGrpSpPr>
              <p:cNvPr id="2233" name="Google Shape;2233;p4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234" name="Google Shape;2234;p4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35" name="Google Shape;2235;p4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36" name="Google Shape;2236;p4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237" name="Google Shape;2237;p4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38" name="Google Shape;2238;p4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39" name="Google Shape;2239;p42"/>
            <p:cNvGrpSpPr/>
            <p:nvPr/>
          </p:nvGrpSpPr>
          <p:grpSpPr>
            <a:xfrm>
              <a:off x="4007227" y="2601260"/>
              <a:ext cx="52422" cy="52422"/>
              <a:chOff x="8288135" y="1843695"/>
              <a:chExt cx="235391" cy="235391"/>
            </a:xfrm>
          </p:grpSpPr>
          <p:grpSp>
            <p:nvGrpSpPr>
              <p:cNvPr id="2240" name="Google Shape;2240;p4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241" name="Google Shape;2241;p4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42" name="Google Shape;2242;p4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43" name="Google Shape;2243;p4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244" name="Google Shape;2244;p4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45" name="Google Shape;2245;p4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46" name="Google Shape;2246;p42"/>
            <p:cNvGrpSpPr/>
            <p:nvPr/>
          </p:nvGrpSpPr>
          <p:grpSpPr>
            <a:xfrm>
              <a:off x="3443691" y="2565816"/>
              <a:ext cx="123274" cy="123274"/>
              <a:chOff x="8288135" y="1843695"/>
              <a:chExt cx="235391" cy="235391"/>
            </a:xfrm>
          </p:grpSpPr>
          <p:grpSp>
            <p:nvGrpSpPr>
              <p:cNvPr id="2247" name="Google Shape;2247;p4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248" name="Google Shape;2248;p4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49" name="Google Shape;2249;p4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50" name="Google Shape;2250;p4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251" name="Google Shape;2251;p4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2" name="Google Shape;2252;p4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53" name="Google Shape;2253;p42"/>
            <p:cNvGrpSpPr/>
            <p:nvPr/>
          </p:nvGrpSpPr>
          <p:grpSpPr>
            <a:xfrm>
              <a:off x="798327" y="3224935"/>
              <a:ext cx="52422" cy="52422"/>
              <a:chOff x="8288135" y="1843695"/>
              <a:chExt cx="235391" cy="235391"/>
            </a:xfrm>
          </p:grpSpPr>
          <p:grpSp>
            <p:nvGrpSpPr>
              <p:cNvPr id="2254" name="Google Shape;2254;p4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255" name="Google Shape;2255;p4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6" name="Google Shape;2256;p4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57" name="Google Shape;2257;p4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258" name="Google Shape;2258;p4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9" name="Google Shape;2259;p4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2260" name="Google Shape;2260;p42"/>
          <p:cNvGrpSpPr/>
          <p:nvPr/>
        </p:nvGrpSpPr>
        <p:grpSpPr>
          <a:xfrm>
            <a:off x="715621" y="2392600"/>
            <a:ext cx="2571500" cy="2582888"/>
            <a:chOff x="1168621" y="1608125"/>
            <a:chExt cx="2571500" cy="2582888"/>
          </a:xfrm>
        </p:grpSpPr>
        <p:grpSp>
          <p:nvGrpSpPr>
            <p:cNvPr id="2261" name="Google Shape;2261;p42"/>
            <p:cNvGrpSpPr/>
            <p:nvPr/>
          </p:nvGrpSpPr>
          <p:grpSpPr>
            <a:xfrm>
              <a:off x="1168621" y="3042433"/>
              <a:ext cx="2571500" cy="1148580"/>
              <a:chOff x="583646" y="2658120"/>
              <a:chExt cx="2571500" cy="1148580"/>
            </a:xfrm>
          </p:grpSpPr>
          <p:sp>
            <p:nvSpPr>
              <p:cNvPr id="2262" name="Google Shape;2262;p42"/>
              <p:cNvSpPr/>
              <p:nvPr/>
            </p:nvSpPr>
            <p:spPr>
              <a:xfrm>
                <a:off x="900457" y="3009770"/>
                <a:ext cx="2042394" cy="384312"/>
              </a:xfrm>
              <a:custGeom>
                <a:rect b="b" l="l" r="r" t="t"/>
                <a:pathLst>
                  <a:path extrusionOk="0" h="295" w="1568">
                    <a:moveTo>
                      <a:pt x="1568" y="147"/>
                    </a:moveTo>
                    <a:cubicBezTo>
                      <a:pt x="1568" y="229"/>
                      <a:pt x="1225" y="295"/>
                      <a:pt x="801" y="295"/>
                    </a:cubicBezTo>
                    <a:cubicBezTo>
                      <a:pt x="378" y="295"/>
                      <a:pt x="0" y="222"/>
                      <a:pt x="0" y="140"/>
                    </a:cubicBezTo>
                    <a:cubicBezTo>
                      <a:pt x="0" y="111"/>
                      <a:pt x="50" y="84"/>
                      <a:pt x="133" y="63"/>
                    </a:cubicBezTo>
                    <a:cubicBezTo>
                      <a:pt x="143" y="60"/>
                      <a:pt x="153" y="57"/>
                      <a:pt x="165" y="55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60"/>
                      <a:pt x="165" y="63"/>
                      <a:pt x="165" y="66"/>
                    </a:cubicBezTo>
                    <a:cubicBezTo>
                      <a:pt x="169" y="99"/>
                      <a:pt x="198" y="124"/>
                      <a:pt x="232" y="124"/>
                    </a:cubicBezTo>
                    <a:cubicBezTo>
                      <a:pt x="269" y="124"/>
                      <a:pt x="299" y="94"/>
                      <a:pt x="299" y="57"/>
                    </a:cubicBezTo>
                    <a:cubicBezTo>
                      <a:pt x="299" y="31"/>
                      <a:pt x="299" y="31"/>
                      <a:pt x="299" y="31"/>
                    </a:cubicBezTo>
                    <a:cubicBezTo>
                      <a:pt x="311" y="29"/>
                      <a:pt x="324" y="27"/>
                      <a:pt x="337" y="26"/>
                    </a:cubicBezTo>
                    <a:cubicBezTo>
                      <a:pt x="471" y="9"/>
                      <a:pt x="632" y="0"/>
                      <a:pt x="801" y="0"/>
                    </a:cubicBezTo>
                    <a:cubicBezTo>
                      <a:pt x="953" y="0"/>
                      <a:pt x="1094" y="8"/>
                      <a:pt x="1213" y="23"/>
                    </a:cubicBezTo>
                    <a:cubicBezTo>
                      <a:pt x="1224" y="24"/>
                      <a:pt x="1236" y="26"/>
                      <a:pt x="1247" y="28"/>
                    </a:cubicBezTo>
                    <a:cubicBezTo>
                      <a:pt x="1247" y="57"/>
                      <a:pt x="1247" y="57"/>
                      <a:pt x="1247" y="57"/>
                    </a:cubicBezTo>
                    <a:cubicBezTo>
                      <a:pt x="1247" y="94"/>
                      <a:pt x="1278" y="124"/>
                      <a:pt x="1315" y="124"/>
                    </a:cubicBezTo>
                    <a:cubicBezTo>
                      <a:pt x="1349" y="124"/>
                      <a:pt x="1377" y="99"/>
                      <a:pt x="1381" y="66"/>
                    </a:cubicBezTo>
                    <a:cubicBezTo>
                      <a:pt x="1382" y="63"/>
                      <a:pt x="1382" y="60"/>
                      <a:pt x="1382" y="57"/>
                    </a:cubicBezTo>
                    <a:cubicBezTo>
                      <a:pt x="1382" y="51"/>
                      <a:pt x="1382" y="51"/>
                      <a:pt x="1382" y="51"/>
                    </a:cubicBezTo>
                    <a:cubicBezTo>
                      <a:pt x="1392" y="53"/>
                      <a:pt x="1401" y="55"/>
                      <a:pt x="1410" y="58"/>
                    </a:cubicBezTo>
                    <a:cubicBezTo>
                      <a:pt x="1509" y="83"/>
                      <a:pt x="1568" y="114"/>
                      <a:pt x="1568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3" name="Google Shape;2263;p42"/>
              <p:cNvSpPr/>
              <p:nvPr/>
            </p:nvSpPr>
            <p:spPr>
              <a:xfrm>
                <a:off x="1193316" y="3189406"/>
                <a:ext cx="1444700" cy="481206"/>
              </a:xfrm>
              <a:custGeom>
                <a:rect b="b" l="l" r="r" t="t"/>
                <a:pathLst>
                  <a:path extrusionOk="0" h="369" w="1109">
                    <a:moveTo>
                      <a:pt x="1" y="101"/>
                    </a:moveTo>
                    <a:cubicBezTo>
                      <a:pt x="0" y="92"/>
                      <a:pt x="5" y="84"/>
                      <a:pt x="13" y="81"/>
                    </a:cubicBezTo>
                    <a:cubicBezTo>
                      <a:pt x="38" y="71"/>
                      <a:pt x="92" y="52"/>
                      <a:pt x="120" y="57"/>
                    </a:cubicBezTo>
                    <a:cubicBezTo>
                      <a:pt x="153" y="62"/>
                      <a:pt x="199" y="55"/>
                      <a:pt x="206" y="54"/>
                    </a:cubicBezTo>
                    <a:cubicBezTo>
                      <a:pt x="206" y="54"/>
                      <a:pt x="207" y="53"/>
                      <a:pt x="208" y="53"/>
                    </a:cubicBezTo>
                    <a:cubicBezTo>
                      <a:pt x="272" y="37"/>
                      <a:pt x="272" y="37"/>
                      <a:pt x="272" y="37"/>
                    </a:cubicBezTo>
                    <a:cubicBezTo>
                      <a:pt x="276" y="36"/>
                      <a:pt x="279" y="36"/>
                      <a:pt x="282" y="37"/>
                    </a:cubicBezTo>
                    <a:cubicBezTo>
                      <a:pt x="340" y="52"/>
                      <a:pt x="340" y="52"/>
                      <a:pt x="340" y="52"/>
                    </a:cubicBezTo>
                    <a:cubicBezTo>
                      <a:pt x="368" y="59"/>
                      <a:pt x="397" y="57"/>
                      <a:pt x="424" y="46"/>
                    </a:cubicBezTo>
                    <a:cubicBezTo>
                      <a:pt x="460" y="30"/>
                      <a:pt x="460" y="30"/>
                      <a:pt x="460" y="30"/>
                    </a:cubicBezTo>
                    <a:cubicBezTo>
                      <a:pt x="462" y="30"/>
                      <a:pt x="463" y="29"/>
                      <a:pt x="465" y="29"/>
                    </a:cubicBezTo>
                    <a:cubicBezTo>
                      <a:pt x="547" y="18"/>
                      <a:pt x="547" y="18"/>
                      <a:pt x="547" y="18"/>
                    </a:cubicBezTo>
                    <a:cubicBezTo>
                      <a:pt x="548" y="17"/>
                      <a:pt x="548" y="17"/>
                      <a:pt x="549" y="17"/>
                    </a:cubicBezTo>
                    <a:cubicBezTo>
                      <a:pt x="664" y="13"/>
                      <a:pt x="664" y="13"/>
                      <a:pt x="664" y="13"/>
                    </a:cubicBezTo>
                    <a:cubicBezTo>
                      <a:pt x="666" y="13"/>
                      <a:pt x="668" y="13"/>
                      <a:pt x="670" y="12"/>
                    </a:cubicBezTo>
                    <a:cubicBezTo>
                      <a:pt x="687" y="6"/>
                      <a:pt x="687" y="6"/>
                      <a:pt x="687" y="6"/>
                    </a:cubicBezTo>
                    <a:cubicBezTo>
                      <a:pt x="705" y="0"/>
                      <a:pt x="725" y="1"/>
                      <a:pt x="742" y="10"/>
                    </a:cubicBezTo>
                    <a:cubicBezTo>
                      <a:pt x="804" y="41"/>
                      <a:pt x="804" y="41"/>
                      <a:pt x="804" y="41"/>
                    </a:cubicBezTo>
                    <a:cubicBezTo>
                      <a:pt x="897" y="84"/>
                      <a:pt x="897" y="84"/>
                      <a:pt x="897" y="84"/>
                    </a:cubicBezTo>
                    <a:cubicBezTo>
                      <a:pt x="899" y="85"/>
                      <a:pt x="901" y="85"/>
                      <a:pt x="903" y="85"/>
                    </a:cubicBezTo>
                    <a:cubicBezTo>
                      <a:pt x="1068" y="100"/>
                      <a:pt x="1068" y="100"/>
                      <a:pt x="1068" y="100"/>
                    </a:cubicBezTo>
                    <a:cubicBezTo>
                      <a:pt x="1075" y="101"/>
                      <a:pt x="1082" y="106"/>
                      <a:pt x="1085" y="114"/>
                    </a:cubicBezTo>
                    <a:cubicBezTo>
                      <a:pt x="1107" y="181"/>
                      <a:pt x="1107" y="181"/>
                      <a:pt x="1107" y="181"/>
                    </a:cubicBezTo>
                    <a:cubicBezTo>
                      <a:pt x="1109" y="187"/>
                      <a:pt x="1108" y="193"/>
                      <a:pt x="1105" y="199"/>
                    </a:cubicBezTo>
                    <a:cubicBezTo>
                      <a:pt x="1024" y="315"/>
                      <a:pt x="1024" y="315"/>
                      <a:pt x="1024" y="315"/>
                    </a:cubicBezTo>
                    <a:cubicBezTo>
                      <a:pt x="1021" y="320"/>
                      <a:pt x="1016" y="323"/>
                      <a:pt x="1010" y="324"/>
                    </a:cubicBezTo>
                    <a:cubicBezTo>
                      <a:pt x="680" y="369"/>
                      <a:pt x="680" y="369"/>
                      <a:pt x="680" y="369"/>
                    </a:cubicBezTo>
                    <a:cubicBezTo>
                      <a:pt x="678" y="369"/>
                      <a:pt x="677" y="369"/>
                      <a:pt x="675" y="36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1" y="344"/>
                      <a:pt x="401" y="344"/>
                      <a:pt x="400" y="344"/>
                    </a:cubicBezTo>
                    <a:cubicBezTo>
                      <a:pt x="132" y="338"/>
                      <a:pt x="132" y="338"/>
                      <a:pt x="132" y="338"/>
                    </a:cubicBezTo>
                    <a:cubicBezTo>
                      <a:pt x="129" y="338"/>
                      <a:pt x="126" y="337"/>
                      <a:pt x="123" y="336"/>
                    </a:cubicBezTo>
                    <a:cubicBezTo>
                      <a:pt x="21" y="283"/>
                      <a:pt x="21" y="283"/>
                      <a:pt x="21" y="283"/>
                    </a:cubicBezTo>
                    <a:cubicBezTo>
                      <a:pt x="15" y="280"/>
                      <a:pt x="11" y="273"/>
                      <a:pt x="11" y="266"/>
                    </a:cubicBezTo>
                    <a:cubicBezTo>
                      <a:pt x="1" y="101"/>
                      <a:pt x="1" y="101"/>
                      <a:pt x="1" y="1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4" name="Google Shape;2264;p42"/>
              <p:cNvSpPr/>
              <p:nvPr/>
            </p:nvSpPr>
            <p:spPr>
              <a:xfrm>
                <a:off x="844933" y="3189406"/>
                <a:ext cx="2125132" cy="617295"/>
              </a:xfrm>
              <a:custGeom>
                <a:rect b="b" l="l" r="r" t="t"/>
                <a:pathLst>
                  <a:path extrusionOk="0" h="473" w="1631">
                    <a:moveTo>
                      <a:pt x="1631" y="294"/>
                    </a:moveTo>
                    <a:cubicBezTo>
                      <a:pt x="1631" y="294"/>
                      <a:pt x="1631" y="294"/>
                      <a:pt x="1631" y="294"/>
                    </a:cubicBezTo>
                    <a:cubicBezTo>
                      <a:pt x="1631" y="294"/>
                      <a:pt x="1631" y="294"/>
                      <a:pt x="1631" y="294"/>
                    </a:cubicBezTo>
                    <a:cubicBezTo>
                      <a:pt x="1631" y="393"/>
                      <a:pt x="1265" y="473"/>
                      <a:pt x="815" y="473"/>
                    </a:cubicBezTo>
                    <a:cubicBezTo>
                      <a:pt x="365" y="473"/>
                      <a:pt x="0" y="393"/>
                      <a:pt x="0" y="294"/>
                    </a:cubicBezTo>
                    <a:cubicBezTo>
                      <a:pt x="0" y="291"/>
                      <a:pt x="0" y="289"/>
                      <a:pt x="1" y="286"/>
                    </a:cubicBezTo>
                    <a:cubicBezTo>
                      <a:pt x="0" y="286"/>
                      <a:pt x="0" y="286"/>
                      <a:pt x="0" y="28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8" y="4"/>
                      <a:pt x="58" y="18"/>
                      <a:pt x="99" y="37"/>
                    </a:cubicBezTo>
                    <a:cubicBezTo>
                      <a:pt x="139" y="55"/>
                      <a:pt x="197" y="72"/>
                      <a:pt x="267" y="87"/>
                    </a:cubicBezTo>
                    <a:cubicBezTo>
                      <a:pt x="415" y="117"/>
                      <a:pt x="610" y="134"/>
                      <a:pt x="815" y="134"/>
                    </a:cubicBezTo>
                    <a:cubicBezTo>
                      <a:pt x="1020" y="134"/>
                      <a:pt x="1215" y="117"/>
                      <a:pt x="1364" y="87"/>
                    </a:cubicBezTo>
                    <a:cubicBezTo>
                      <a:pt x="1433" y="72"/>
                      <a:pt x="1491" y="55"/>
                      <a:pt x="1531" y="37"/>
                    </a:cubicBezTo>
                    <a:cubicBezTo>
                      <a:pt x="1572" y="18"/>
                      <a:pt x="1583" y="4"/>
                      <a:pt x="1585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294"/>
                      <a:pt x="1631" y="294"/>
                      <a:pt x="1631" y="29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5" name="Google Shape;2265;p42"/>
              <p:cNvSpPr/>
              <p:nvPr/>
            </p:nvSpPr>
            <p:spPr>
              <a:xfrm>
                <a:off x="1823671" y="3364687"/>
                <a:ext cx="167659" cy="185079"/>
              </a:xfrm>
              <a:custGeom>
                <a:rect b="b" l="l" r="r" t="t"/>
                <a:pathLst>
                  <a:path extrusionOk="0" h="142" w="129">
                    <a:moveTo>
                      <a:pt x="129" y="0"/>
                    </a:moveTo>
                    <a:cubicBezTo>
                      <a:pt x="129" y="77"/>
                      <a:pt x="129" y="77"/>
                      <a:pt x="129" y="77"/>
                    </a:cubicBezTo>
                    <a:cubicBezTo>
                      <a:pt x="129" y="113"/>
                      <a:pt x="100" y="142"/>
                      <a:pt x="64" y="142"/>
                    </a:cubicBezTo>
                    <a:cubicBezTo>
                      <a:pt x="29" y="142"/>
                      <a:pt x="0" y="113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43" y="0"/>
                      <a:pt x="64" y="0"/>
                    </a:cubicBezTo>
                    <a:cubicBezTo>
                      <a:pt x="86" y="0"/>
                      <a:pt x="107" y="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6" name="Google Shape;2266;p42"/>
              <p:cNvSpPr/>
              <p:nvPr/>
            </p:nvSpPr>
            <p:spPr>
              <a:xfrm>
                <a:off x="844933" y="3572629"/>
                <a:ext cx="0" cy="8710"/>
              </a:xfrm>
              <a:custGeom>
                <a:rect b="b" l="l" r="r" t="t"/>
                <a:pathLst>
                  <a:path extrusionOk="0" h="6" w="120000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BE2F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7" name="Google Shape;2267;p42"/>
              <p:cNvSpPr/>
              <p:nvPr/>
            </p:nvSpPr>
            <p:spPr>
              <a:xfrm>
                <a:off x="844933" y="3191583"/>
                <a:ext cx="290682" cy="542173"/>
              </a:xfrm>
              <a:custGeom>
                <a:rect b="b" l="l" r="r" t="t"/>
                <a:pathLst>
                  <a:path extrusionOk="0" h="416" w="223">
                    <a:moveTo>
                      <a:pt x="0" y="0"/>
                    </a:moveTo>
                    <a:cubicBezTo>
                      <a:pt x="0" y="285"/>
                      <a:pt x="0" y="285"/>
                      <a:pt x="0" y="285"/>
                    </a:cubicBezTo>
                    <a:cubicBezTo>
                      <a:pt x="1" y="285"/>
                      <a:pt x="1" y="285"/>
                      <a:pt x="1" y="285"/>
                    </a:cubicBezTo>
                    <a:cubicBezTo>
                      <a:pt x="1" y="285"/>
                      <a:pt x="1" y="285"/>
                      <a:pt x="1" y="285"/>
                    </a:cubicBezTo>
                    <a:cubicBezTo>
                      <a:pt x="0" y="288"/>
                      <a:pt x="0" y="290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3"/>
                      <a:pt x="0" y="293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7" y="345"/>
                      <a:pt x="90" y="386"/>
                      <a:pt x="223" y="416"/>
                    </a:cubicBezTo>
                    <a:cubicBezTo>
                      <a:pt x="223" y="123"/>
                      <a:pt x="223" y="123"/>
                      <a:pt x="223" y="123"/>
                    </a:cubicBezTo>
                    <a:cubicBezTo>
                      <a:pt x="85" y="91"/>
                      <a:pt x="0" y="47"/>
                      <a:pt x="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8" name="Google Shape;2268;p42"/>
              <p:cNvSpPr/>
              <p:nvPr/>
            </p:nvSpPr>
            <p:spPr>
              <a:xfrm>
                <a:off x="2519348" y="3189406"/>
                <a:ext cx="450720" cy="574835"/>
              </a:xfrm>
              <a:custGeom>
                <a:rect b="b" l="l" r="r" t="t"/>
                <a:pathLst>
                  <a:path extrusionOk="0" h="441" w="346">
                    <a:moveTo>
                      <a:pt x="346" y="294"/>
                    </a:moveTo>
                    <a:cubicBezTo>
                      <a:pt x="346" y="294"/>
                      <a:pt x="346" y="294"/>
                      <a:pt x="346" y="294"/>
                    </a:cubicBezTo>
                    <a:cubicBezTo>
                      <a:pt x="346" y="294"/>
                      <a:pt x="346" y="294"/>
                      <a:pt x="346" y="294"/>
                    </a:cubicBezTo>
                    <a:cubicBezTo>
                      <a:pt x="346" y="355"/>
                      <a:pt x="209" y="408"/>
                      <a:pt x="0" y="44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28" y="97"/>
                      <a:pt x="54" y="92"/>
                      <a:pt x="79" y="87"/>
                    </a:cubicBezTo>
                    <a:cubicBezTo>
                      <a:pt x="148" y="72"/>
                      <a:pt x="206" y="55"/>
                      <a:pt x="246" y="37"/>
                    </a:cubicBezTo>
                    <a:cubicBezTo>
                      <a:pt x="287" y="18"/>
                      <a:pt x="298" y="4"/>
                      <a:pt x="300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294"/>
                      <a:pt x="346" y="294"/>
                      <a:pt x="346" y="29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9" name="Google Shape;2269;p42"/>
              <p:cNvSpPr/>
              <p:nvPr/>
            </p:nvSpPr>
            <p:spPr>
              <a:xfrm>
                <a:off x="844933" y="3034810"/>
                <a:ext cx="917771" cy="387578"/>
              </a:xfrm>
              <a:custGeom>
                <a:rect b="b" l="l" r="r" t="t"/>
                <a:pathLst>
                  <a:path extrusionOk="0" h="297" w="704">
                    <a:moveTo>
                      <a:pt x="271" y="207"/>
                    </a:moveTo>
                    <a:cubicBezTo>
                      <a:pt x="392" y="231"/>
                      <a:pt x="542" y="247"/>
                      <a:pt x="704" y="252"/>
                    </a:cubicBezTo>
                    <a:cubicBezTo>
                      <a:pt x="704" y="297"/>
                      <a:pt x="704" y="297"/>
                      <a:pt x="704" y="297"/>
                    </a:cubicBezTo>
                    <a:cubicBezTo>
                      <a:pt x="594" y="294"/>
                      <a:pt x="491" y="286"/>
                      <a:pt x="399" y="274"/>
                    </a:cubicBezTo>
                    <a:cubicBezTo>
                      <a:pt x="160" y="242"/>
                      <a:pt x="0" y="185"/>
                      <a:pt x="0" y="119"/>
                    </a:cubicBezTo>
                    <a:cubicBezTo>
                      <a:pt x="0" y="79"/>
                      <a:pt x="60" y="42"/>
                      <a:pt x="161" y="12"/>
                    </a:cubicBezTo>
                    <a:cubicBezTo>
                      <a:pt x="176" y="8"/>
                      <a:pt x="191" y="4"/>
                      <a:pt x="207" y="0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7" y="41"/>
                      <a:pt x="207" y="44"/>
                      <a:pt x="207" y="47"/>
                    </a:cubicBezTo>
                    <a:cubicBezTo>
                      <a:pt x="205" y="47"/>
                      <a:pt x="204" y="48"/>
                      <a:pt x="202" y="48"/>
                    </a:cubicBezTo>
                    <a:cubicBezTo>
                      <a:pt x="200" y="49"/>
                      <a:pt x="198" y="49"/>
                      <a:pt x="197" y="49"/>
                    </a:cubicBezTo>
                    <a:cubicBezTo>
                      <a:pt x="190" y="51"/>
                      <a:pt x="184" y="53"/>
                      <a:pt x="177" y="55"/>
                    </a:cubicBezTo>
                    <a:cubicBezTo>
                      <a:pt x="174" y="56"/>
                      <a:pt x="170" y="57"/>
                      <a:pt x="167" y="58"/>
                    </a:cubicBezTo>
                    <a:cubicBezTo>
                      <a:pt x="166" y="58"/>
                      <a:pt x="164" y="59"/>
                      <a:pt x="163" y="59"/>
                    </a:cubicBezTo>
                    <a:cubicBezTo>
                      <a:pt x="162" y="60"/>
                      <a:pt x="160" y="60"/>
                      <a:pt x="159" y="61"/>
                    </a:cubicBezTo>
                    <a:cubicBezTo>
                      <a:pt x="157" y="61"/>
                      <a:pt x="156" y="61"/>
                      <a:pt x="154" y="62"/>
                    </a:cubicBezTo>
                    <a:cubicBezTo>
                      <a:pt x="145" y="65"/>
                      <a:pt x="137" y="68"/>
                      <a:pt x="129" y="71"/>
                    </a:cubicBezTo>
                    <a:cubicBezTo>
                      <a:pt x="126" y="72"/>
                      <a:pt x="123" y="73"/>
                      <a:pt x="121" y="74"/>
                    </a:cubicBezTo>
                    <a:cubicBezTo>
                      <a:pt x="120" y="74"/>
                      <a:pt x="118" y="75"/>
                      <a:pt x="117" y="75"/>
                    </a:cubicBezTo>
                    <a:cubicBezTo>
                      <a:pt x="113" y="77"/>
                      <a:pt x="109" y="79"/>
                      <a:pt x="105" y="80"/>
                    </a:cubicBezTo>
                    <a:cubicBezTo>
                      <a:pt x="103" y="81"/>
                      <a:pt x="101" y="82"/>
                      <a:pt x="99" y="83"/>
                    </a:cubicBezTo>
                    <a:cubicBezTo>
                      <a:pt x="58" y="102"/>
                      <a:pt x="48" y="116"/>
                      <a:pt x="46" y="119"/>
                    </a:cubicBezTo>
                    <a:cubicBezTo>
                      <a:pt x="48" y="123"/>
                      <a:pt x="58" y="137"/>
                      <a:pt x="99" y="156"/>
                    </a:cubicBezTo>
                    <a:cubicBezTo>
                      <a:pt x="139" y="174"/>
                      <a:pt x="197" y="191"/>
                      <a:pt x="267" y="206"/>
                    </a:cubicBezTo>
                    <a:cubicBezTo>
                      <a:pt x="268" y="206"/>
                      <a:pt x="269" y="206"/>
                      <a:pt x="271" y="20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0" name="Google Shape;2270;p42"/>
              <p:cNvSpPr/>
              <p:nvPr/>
            </p:nvSpPr>
            <p:spPr>
              <a:xfrm>
                <a:off x="1290210" y="2942271"/>
                <a:ext cx="1234583" cy="117580"/>
              </a:xfrm>
              <a:custGeom>
                <a:rect b="b" l="l" r="r" t="t"/>
                <a:pathLst>
                  <a:path extrusionOk="0" h="90" w="948">
                    <a:moveTo>
                      <a:pt x="590" y="58"/>
                    </a:moveTo>
                    <a:cubicBezTo>
                      <a:pt x="509" y="56"/>
                      <a:pt x="428" y="56"/>
                      <a:pt x="346" y="59"/>
                    </a:cubicBezTo>
                    <a:cubicBezTo>
                      <a:pt x="346" y="59"/>
                      <a:pt x="346" y="59"/>
                      <a:pt x="346" y="59"/>
                    </a:cubicBezTo>
                    <a:cubicBezTo>
                      <a:pt x="337" y="59"/>
                      <a:pt x="327" y="59"/>
                      <a:pt x="318" y="60"/>
                    </a:cubicBezTo>
                    <a:cubicBezTo>
                      <a:pt x="211" y="65"/>
                      <a:pt x="105" y="74"/>
                      <a:pt x="0" y="90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280" y="0"/>
                      <a:pt x="668" y="0"/>
                      <a:pt x="948" y="45"/>
                    </a:cubicBezTo>
                    <a:cubicBezTo>
                      <a:pt x="948" y="90"/>
                      <a:pt x="948" y="90"/>
                      <a:pt x="948" y="90"/>
                    </a:cubicBezTo>
                    <a:cubicBezTo>
                      <a:pt x="885" y="80"/>
                      <a:pt x="820" y="73"/>
                      <a:pt x="755" y="68"/>
                    </a:cubicBezTo>
                    <a:cubicBezTo>
                      <a:pt x="714" y="64"/>
                      <a:pt x="672" y="62"/>
                      <a:pt x="630" y="60"/>
                    </a:cubicBezTo>
                    <a:cubicBezTo>
                      <a:pt x="630" y="60"/>
                      <a:pt x="630" y="60"/>
                      <a:pt x="630" y="60"/>
                    </a:cubicBezTo>
                    <a:cubicBezTo>
                      <a:pt x="621" y="59"/>
                      <a:pt x="612" y="59"/>
                      <a:pt x="602" y="59"/>
                    </a:cubicBezTo>
                    <a:cubicBezTo>
                      <a:pt x="602" y="59"/>
                      <a:pt x="602" y="59"/>
                      <a:pt x="602" y="59"/>
                    </a:cubicBezTo>
                    <a:cubicBezTo>
                      <a:pt x="598" y="59"/>
                      <a:pt x="594" y="58"/>
                      <a:pt x="590" y="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1" name="Google Shape;2271;p42"/>
              <p:cNvSpPr/>
              <p:nvPr/>
            </p:nvSpPr>
            <p:spPr>
              <a:xfrm>
                <a:off x="2052298" y="3034810"/>
                <a:ext cx="922126" cy="387578"/>
              </a:xfrm>
              <a:custGeom>
                <a:rect b="b" l="l" r="r" t="t"/>
                <a:pathLst>
                  <a:path extrusionOk="0" h="297" w="708">
                    <a:moveTo>
                      <a:pt x="705" y="119"/>
                    </a:moveTo>
                    <a:cubicBezTo>
                      <a:pt x="698" y="245"/>
                      <a:pt x="192" y="295"/>
                      <a:pt x="0" y="297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164" y="247"/>
                      <a:pt x="314" y="231"/>
                      <a:pt x="438" y="206"/>
                    </a:cubicBezTo>
                    <a:cubicBezTo>
                      <a:pt x="515" y="189"/>
                      <a:pt x="569" y="174"/>
                      <a:pt x="618" y="150"/>
                    </a:cubicBezTo>
                    <a:cubicBezTo>
                      <a:pt x="618" y="150"/>
                      <a:pt x="619" y="149"/>
                      <a:pt x="619" y="149"/>
                    </a:cubicBezTo>
                    <a:cubicBezTo>
                      <a:pt x="626" y="146"/>
                      <a:pt x="634" y="141"/>
                      <a:pt x="640" y="137"/>
                    </a:cubicBezTo>
                    <a:cubicBezTo>
                      <a:pt x="640" y="137"/>
                      <a:pt x="641" y="136"/>
                      <a:pt x="641" y="136"/>
                    </a:cubicBezTo>
                    <a:cubicBezTo>
                      <a:pt x="642" y="135"/>
                      <a:pt x="642" y="135"/>
                      <a:pt x="642" y="135"/>
                    </a:cubicBezTo>
                    <a:cubicBezTo>
                      <a:pt x="643" y="135"/>
                      <a:pt x="644" y="134"/>
                      <a:pt x="644" y="134"/>
                    </a:cubicBezTo>
                    <a:cubicBezTo>
                      <a:pt x="644" y="134"/>
                      <a:pt x="644" y="134"/>
                      <a:pt x="644" y="134"/>
                    </a:cubicBezTo>
                    <a:cubicBezTo>
                      <a:pt x="645" y="133"/>
                      <a:pt x="646" y="132"/>
                      <a:pt x="647" y="132"/>
                    </a:cubicBezTo>
                    <a:cubicBezTo>
                      <a:pt x="648" y="131"/>
                      <a:pt x="649" y="130"/>
                      <a:pt x="650" y="129"/>
                    </a:cubicBezTo>
                    <a:cubicBezTo>
                      <a:pt x="651" y="129"/>
                      <a:pt x="651" y="129"/>
                      <a:pt x="651" y="129"/>
                    </a:cubicBezTo>
                    <a:cubicBezTo>
                      <a:pt x="651" y="129"/>
                      <a:pt x="651" y="129"/>
                      <a:pt x="651" y="129"/>
                    </a:cubicBezTo>
                    <a:cubicBezTo>
                      <a:pt x="651" y="128"/>
                      <a:pt x="652" y="127"/>
                      <a:pt x="653" y="127"/>
                    </a:cubicBezTo>
                    <a:cubicBezTo>
                      <a:pt x="653" y="127"/>
                      <a:pt x="653" y="127"/>
                      <a:pt x="653" y="127"/>
                    </a:cubicBezTo>
                    <a:cubicBezTo>
                      <a:pt x="653" y="126"/>
                      <a:pt x="653" y="126"/>
                      <a:pt x="653" y="126"/>
                    </a:cubicBezTo>
                    <a:cubicBezTo>
                      <a:pt x="655" y="125"/>
                      <a:pt x="656" y="124"/>
                      <a:pt x="657" y="123"/>
                    </a:cubicBezTo>
                    <a:cubicBezTo>
                      <a:pt x="657" y="122"/>
                      <a:pt x="657" y="122"/>
                      <a:pt x="658" y="121"/>
                    </a:cubicBezTo>
                    <a:cubicBezTo>
                      <a:pt x="658" y="121"/>
                      <a:pt x="659" y="120"/>
                      <a:pt x="659" y="119"/>
                    </a:cubicBezTo>
                    <a:cubicBezTo>
                      <a:pt x="658" y="119"/>
                      <a:pt x="658" y="119"/>
                      <a:pt x="658" y="119"/>
                    </a:cubicBezTo>
                    <a:cubicBezTo>
                      <a:pt x="658" y="118"/>
                      <a:pt x="658" y="118"/>
                      <a:pt x="658" y="118"/>
                    </a:cubicBezTo>
                    <a:cubicBezTo>
                      <a:pt x="657" y="117"/>
                      <a:pt x="655" y="115"/>
                      <a:pt x="654" y="113"/>
                    </a:cubicBezTo>
                    <a:cubicBezTo>
                      <a:pt x="646" y="104"/>
                      <a:pt x="618" y="88"/>
                      <a:pt x="601" y="81"/>
                    </a:cubicBezTo>
                    <a:cubicBezTo>
                      <a:pt x="585" y="74"/>
                      <a:pt x="569" y="68"/>
                      <a:pt x="553" y="63"/>
                    </a:cubicBezTo>
                    <a:cubicBezTo>
                      <a:pt x="552" y="63"/>
                      <a:pt x="552" y="63"/>
                      <a:pt x="552" y="63"/>
                    </a:cubicBezTo>
                    <a:cubicBezTo>
                      <a:pt x="534" y="57"/>
                      <a:pt x="516" y="51"/>
                      <a:pt x="497" y="47"/>
                    </a:cubicBezTo>
                    <a:cubicBezTo>
                      <a:pt x="498" y="41"/>
                      <a:pt x="498" y="7"/>
                      <a:pt x="498" y="0"/>
                    </a:cubicBezTo>
                    <a:cubicBezTo>
                      <a:pt x="590" y="21"/>
                      <a:pt x="708" y="67"/>
                      <a:pt x="705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2" name="Google Shape;2272;p42"/>
              <p:cNvSpPr/>
              <p:nvPr/>
            </p:nvSpPr>
            <p:spPr>
              <a:xfrm>
                <a:off x="1762704" y="3363598"/>
                <a:ext cx="289593" cy="255845"/>
              </a:xfrm>
              <a:custGeom>
                <a:rect b="b" l="l" r="r" t="t"/>
                <a:pathLst>
                  <a:path extrusionOk="0" h="197" w="222">
                    <a:moveTo>
                      <a:pt x="222" y="0"/>
                    </a:moveTo>
                    <a:cubicBezTo>
                      <a:pt x="222" y="86"/>
                      <a:pt x="222" y="86"/>
                      <a:pt x="222" y="86"/>
                    </a:cubicBezTo>
                    <a:cubicBezTo>
                      <a:pt x="222" y="147"/>
                      <a:pt x="173" y="197"/>
                      <a:pt x="111" y="197"/>
                    </a:cubicBezTo>
                    <a:cubicBezTo>
                      <a:pt x="50" y="197"/>
                      <a:pt x="0" y="147"/>
                      <a:pt x="0" y="8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31" y="0"/>
                      <a:pt x="47" y="1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114"/>
                      <a:pt x="76" y="143"/>
                      <a:pt x="111" y="143"/>
                    </a:cubicBezTo>
                    <a:cubicBezTo>
                      <a:pt x="147" y="143"/>
                      <a:pt x="176" y="114"/>
                      <a:pt x="176" y="78"/>
                    </a:cubicBezTo>
                    <a:cubicBezTo>
                      <a:pt x="176" y="1"/>
                      <a:pt x="176" y="1"/>
                      <a:pt x="176" y="1"/>
                    </a:cubicBezTo>
                    <a:cubicBezTo>
                      <a:pt x="191" y="0"/>
                      <a:pt x="207" y="0"/>
                      <a:pt x="2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3" name="Google Shape;2273;p42"/>
              <p:cNvSpPr/>
              <p:nvPr/>
            </p:nvSpPr>
            <p:spPr>
              <a:xfrm>
                <a:off x="1762704" y="3364687"/>
                <a:ext cx="289593" cy="254756"/>
              </a:xfrm>
              <a:custGeom>
                <a:rect b="b" l="l" r="r" t="t"/>
                <a:pathLst>
                  <a:path extrusionOk="0" h="196" w="222">
                    <a:moveTo>
                      <a:pt x="222" y="48"/>
                    </a:moveTo>
                    <a:cubicBezTo>
                      <a:pt x="222" y="85"/>
                      <a:pt x="222" y="85"/>
                      <a:pt x="222" y="85"/>
                    </a:cubicBezTo>
                    <a:cubicBezTo>
                      <a:pt x="222" y="146"/>
                      <a:pt x="173" y="196"/>
                      <a:pt x="111" y="196"/>
                    </a:cubicBezTo>
                    <a:cubicBezTo>
                      <a:pt x="50" y="196"/>
                      <a:pt x="0" y="146"/>
                      <a:pt x="0" y="8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113"/>
                      <a:pt x="76" y="142"/>
                      <a:pt x="111" y="142"/>
                    </a:cubicBezTo>
                    <a:cubicBezTo>
                      <a:pt x="147" y="142"/>
                      <a:pt x="176" y="113"/>
                      <a:pt x="176" y="77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21" y="45"/>
                      <a:pt x="221" y="45"/>
                      <a:pt x="221" y="45"/>
                    </a:cubicBezTo>
                    <a:lnTo>
                      <a:pt x="222" y="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4" name="Google Shape;2274;p42"/>
              <p:cNvSpPr/>
              <p:nvPr/>
            </p:nvSpPr>
            <p:spPr>
              <a:xfrm>
                <a:off x="2466002" y="2992351"/>
                <a:ext cx="292859" cy="238426"/>
              </a:xfrm>
              <a:custGeom>
                <a:rect b="b" l="l" r="r" t="t"/>
                <a:pathLst>
                  <a:path extrusionOk="0" h="183" w="225">
                    <a:moveTo>
                      <a:pt x="225" y="45"/>
                    </a:moveTo>
                    <a:cubicBezTo>
                      <a:pt x="225" y="71"/>
                      <a:pt x="225" y="71"/>
                      <a:pt x="225" y="71"/>
                    </a:cubicBezTo>
                    <a:cubicBezTo>
                      <a:pt x="225" y="78"/>
                      <a:pt x="224" y="85"/>
                      <a:pt x="223" y="92"/>
                    </a:cubicBezTo>
                    <a:cubicBezTo>
                      <a:pt x="223" y="92"/>
                      <a:pt x="223" y="92"/>
                      <a:pt x="223" y="92"/>
                    </a:cubicBezTo>
                    <a:cubicBezTo>
                      <a:pt x="213" y="144"/>
                      <a:pt x="167" y="183"/>
                      <a:pt x="113" y="183"/>
                    </a:cubicBezTo>
                    <a:cubicBezTo>
                      <a:pt x="50" y="183"/>
                      <a:pt x="0" y="133"/>
                      <a:pt x="0" y="7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2"/>
                      <a:pt x="31" y="4"/>
                      <a:pt x="45" y="7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5" y="108"/>
                      <a:pt x="76" y="138"/>
                      <a:pt x="113" y="138"/>
                    </a:cubicBezTo>
                    <a:cubicBezTo>
                      <a:pt x="147" y="138"/>
                      <a:pt x="175" y="113"/>
                      <a:pt x="179" y="80"/>
                    </a:cubicBezTo>
                    <a:cubicBezTo>
                      <a:pt x="180" y="77"/>
                      <a:pt x="180" y="74"/>
                      <a:pt x="180" y="71"/>
                    </a:cubicBezTo>
                    <a:cubicBezTo>
                      <a:pt x="180" y="33"/>
                      <a:pt x="180" y="33"/>
                      <a:pt x="180" y="33"/>
                    </a:cubicBezTo>
                    <a:cubicBezTo>
                      <a:pt x="196" y="37"/>
                      <a:pt x="211" y="41"/>
                      <a:pt x="225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5" name="Google Shape;2275;p42"/>
              <p:cNvSpPr/>
              <p:nvPr/>
            </p:nvSpPr>
            <p:spPr>
              <a:xfrm>
                <a:off x="1055052" y="2992351"/>
                <a:ext cx="292859" cy="238426"/>
              </a:xfrm>
              <a:custGeom>
                <a:rect b="b" l="l" r="r" t="t"/>
                <a:pathLst>
                  <a:path extrusionOk="0" h="183" w="225">
                    <a:moveTo>
                      <a:pt x="225" y="0"/>
                    </a:moveTo>
                    <a:cubicBezTo>
                      <a:pt x="225" y="71"/>
                      <a:pt x="225" y="71"/>
                      <a:pt x="225" y="71"/>
                    </a:cubicBezTo>
                    <a:cubicBezTo>
                      <a:pt x="225" y="133"/>
                      <a:pt x="175" y="183"/>
                      <a:pt x="113" y="183"/>
                    </a:cubicBezTo>
                    <a:cubicBezTo>
                      <a:pt x="58" y="183"/>
                      <a:pt x="12" y="144"/>
                      <a:pt x="2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5" y="41"/>
                      <a:pt x="30" y="37"/>
                      <a:pt x="46" y="33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4"/>
                      <a:pt x="46" y="77"/>
                      <a:pt x="46" y="80"/>
                    </a:cubicBezTo>
                    <a:cubicBezTo>
                      <a:pt x="50" y="113"/>
                      <a:pt x="79" y="138"/>
                      <a:pt x="113" y="138"/>
                    </a:cubicBezTo>
                    <a:cubicBezTo>
                      <a:pt x="150" y="138"/>
                      <a:pt x="180" y="108"/>
                      <a:pt x="180" y="71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95" y="4"/>
                      <a:pt x="210" y="2"/>
                      <a:pt x="225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6" name="Google Shape;2276;p42"/>
              <p:cNvSpPr/>
              <p:nvPr/>
            </p:nvSpPr>
            <p:spPr>
              <a:xfrm>
                <a:off x="1058318" y="3001061"/>
                <a:ext cx="289593" cy="229717"/>
              </a:xfrm>
              <a:custGeom>
                <a:rect b="b" l="l" r="r" t="t"/>
                <a:pathLst>
                  <a:path extrusionOk="0" h="176" w="223">
                    <a:moveTo>
                      <a:pt x="223" y="39"/>
                    </a:moveTo>
                    <a:cubicBezTo>
                      <a:pt x="223" y="64"/>
                      <a:pt x="223" y="64"/>
                      <a:pt x="223" y="64"/>
                    </a:cubicBezTo>
                    <a:cubicBezTo>
                      <a:pt x="223" y="126"/>
                      <a:pt x="173" y="176"/>
                      <a:pt x="111" y="176"/>
                    </a:cubicBezTo>
                    <a:cubicBezTo>
                      <a:pt x="56" y="176"/>
                      <a:pt x="10" y="137"/>
                      <a:pt x="0" y="85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7"/>
                      <a:pt x="44" y="70"/>
                      <a:pt x="44" y="73"/>
                    </a:cubicBezTo>
                    <a:cubicBezTo>
                      <a:pt x="48" y="106"/>
                      <a:pt x="77" y="131"/>
                      <a:pt x="111" y="131"/>
                    </a:cubicBezTo>
                    <a:cubicBezTo>
                      <a:pt x="148" y="131"/>
                      <a:pt x="178" y="101"/>
                      <a:pt x="178" y="64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216" y="33"/>
                      <a:pt x="216" y="33"/>
                      <a:pt x="216" y="33"/>
                    </a:cubicBezTo>
                    <a:cubicBezTo>
                      <a:pt x="223" y="39"/>
                      <a:pt x="223" y="39"/>
                      <a:pt x="223" y="3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7" name="Google Shape;2277;p42"/>
              <p:cNvSpPr/>
              <p:nvPr/>
            </p:nvSpPr>
            <p:spPr>
              <a:xfrm>
                <a:off x="2466002" y="3001061"/>
                <a:ext cx="290682" cy="229717"/>
              </a:xfrm>
              <a:custGeom>
                <a:rect b="b" l="l" r="r" t="t"/>
                <a:pathLst>
                  <a:path extrusionOk="0" h="176" w="223">
                    <a:moveTo>
                      <a:pt x="223" y="85"/>
                    </a:moveTo>
                    <a:cubicBezTo>
                      <a:pt x="223" y="85"/>
                      <a:pt x="223" y="85"/>
                      <a:pt x="223" y="85"/>
                    </a:cubicBezTo>
                    <a:cubicBezTo>
                      <a:pt x="213" y="137"/>
                      <a:pt x="167" y="176"/>
                      <a:pt x="113" y="176"/>
                    </a:cubicBezTo>
                    <a:cubicBezTo>
                      <a:pt x="50" y="176"/>
                      <a:pt x="0" y="126"/>
                      <a:pt x="0" y="64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101"/>
                      <a:pt x="76" y="131"/>
                      <a:pt x="113" y="131"/>
                    </a:cubicBezTo>
                    <a:cubicBezTo>
                      <a:pt x="147" y="131"/>
                      <a:pt x="175" y="106"/>
                      <a:pt x="179" y="73"/>
                    </a:cubicBezTo>
                    <a:cubicBezTo>
                      <a:pt x="180" y="70"/>
                      <a:pt x="180" y="67"/>
                      <a:pt x="180" y="64"/>
                    </a:cubicBezTo>
                    <a:cubicBezTo>
                      <a:pt x="180" y="26"/>
                      <a:pt x="180" y="26"/>
                      <a:pt x="180" y="26"/>
                    </a:cubicBezTo>
                    <a:cubicBezTo>
                      <a:pt x="208" y="65"/>
                      <a:pt x="208" y="65"/>
                      <a:pt x="208" y="65"/>
                    </a:cubicBezTo>
                    <a:lnTo>
                      <a:pt x="223" y="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8" name="Google Shape;2278;p42"/>
              <p:cNvSpPr/>
              <p:nvPr/>
            </p:nvSpPr>
            <p:spPr>
              <a:xfrm>
                <a:off x="2087136" y="3287389"/>
                <a:ext cx="179635" cy="42460"/>
              </a:xfrm>
              <a:custGeom>
                <a:rect b="b" l="l" r="r" t="t"/>
                <a:pathLst>
                  <a:path extrusionOk="0" h="32" w="138">
                    <a:moveTo>
                      <a:pt x="138" y="16"/>
                    </a:moveTo>
                    <a:cubicBezTo>
                      <a:pt x="138" y="8"/>
                      <a:pt x="111" y="1"/>
                      <a:pt x="72" y="1"/>
                    </a:cubicBezTo>
                    <a:cubicBezTo>
                      <a:pt x="32" y="0"/>
                      <a:pt x="0" y="6"/>
                      <a:pt x="0" y="15"/>
                    </a:cubicBezTo>
                    <a:cubicBezTo>
                      <a:pt x="0" y="23"/>
                      <a:pt x="32" y="31"/>
                      <a:pt x="72" y="32"/>
                    </a:cubicBezTo>
                    <a:cubicBezTo>
                      <a:pt x="111" y="32"/>
                      <a:pt x="138" y="25"/>
                      <a:pt x="138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9" name="Google Shape;2279;p42"/>
              <p:cNvSpPr/>
              <p:nvPr/>
            </p:nvSpPr>
            <p:spPr>
              <a:xfrm>
                <a:off x="1036544" y="3023923"/>
                <a:ext cx="393019" cy="318990"/>
              </a:xfrm>
              <a:custGeom>
                <a:rect b="b" l="l" r="r" t="t"/>
                <a:pathLst>
                  <a:path extrusionOk="0" h="244" w="301">
                    <a:moveTo>
                      <a:pt x="301" y="244"/>
                    </a:moveTo>
                    <a:cubicBezTo>
                      <a:pt x="232" y="236"/>
                      <a:pt x="166" y="226"/>
                      <a:pt x="107" y="213"/>
                    </a:cubicBezTo>
                    <a:cubicBezTo>
                      <a:pt x="74" y="173"/>
                      <a:pt x="38" y="134"/>
                      <a:pt x="0" y="97"/>
                    </a:cubicBezTo>
                    <a:cubicBezTo>
                      <a:pt x="15" y="81"/>
                      <a:pt x="30" y="66"/>
                      <a:pt x="45" y="51"/>
                    </a:cubicBezTo>
                    <a:cubicBezTo>
                      <a:pt x="60" y="36"/>
                      <a:pt x="75" y="21"/>
                      <a:pt x="89" y="6"/>
                    </a:cubicBezTo>
                    <a:cubicBezTo>
                      <a:pt x="91" y="4"/>
                      <a:pt x="93" y="2"/>
                      <a:pt x="95" y="0"/>
                    </a:cubicBezTo>
                    <a:cubicBezTo>
                      <a:pt x="96" y="2"/>
                      <a:pt x="98" y="3"/>
                      <a:pt x="99" y="4"/>
                    </a:cubicBezTo>
                    <a:cubicBezTo>
                      <a:pt x="111" y="16"/>
                      <a:pt x="122" y="28"/>
                      <a:pt x="134" y="40"/>
                    </a:cubicBezTo>
                    <a:cubicBezTo>
                      <a:pt x="195" y="104"/>
                      <a:pt x="250" y="172"/>
                      <a:pt x="301" y="244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0" name="Google Shape;2280;p42"/>
              <p:cNvSpPr/>
              <p:nvPr/>
            </p:nvSpPr>
            <p:spPr>
              <a:xfrm>
                <a:off x="603243" y="2712555"/>
                <a:ext cx="557412" cy="438747"/>
              </a:xfrm>
              <a:custGeom>
                <a:rect b="b" l="l" r="r" t="t"/>
                <a:pathLst>
                  <a:path extrusionOk="0" h="336" w="428">
                    <a:moveTo>
                      <a:pt x="333" y="336"/>
                    </a:moveTo>
                    <a:cubicBezTo>
                      <a:pt x="226" y="232"/>
                      <a:pt x="131" y="190"/>
                      <a:pt x="0" y="119"/>
                    </a:cubicBezTo>
                    <a:cubicBezTo>
                      <a:pt x="21" y="79"/>
                      <a:pt x="43" y="40"/>
                      <a:pt x="64" y="0"/>
                    </a:cubicBezTo>
                    <a:cubicBezTo>
                      <a:pt x="206" y="77"/>
                      <a:pt x="311" y="127"/>
                      <a:pt x="428" y="239"/>
                    </a:cubicBezTo>
                    <a:cubicBezTo>
                      <a:pt x="396" y="271"/>
                      <a:pt x="365" y="304"/>
                      <a:pt x="333" y="3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1" name="Google Shape;2281;p42"/>
              <p:cNvSpPr/>
              <p:nvPr/>
            </p:nvSpPr>
            <p:spPr>
              <a:xfrm>
                <a:off x="926586" y="2921585"/>
                <a:ext cx="140442" cy="154596"/>
              </a:xfrm>
              <a:custGeom>
                <a:rect b="b" l="l" r="r" t="t"/>
                <a:pathLst>
                  <a:path extrusionOk="0" h="119" w="108">
                    <a:moveTo>
                      <a:pt x="19" y="119"/>
                    </a:moveTo>
                    <a:cubicBezTo>
                      <a:pt x="12" y="113"/>
                      <a:pt x="8" y="109"/>
                      <a:pt x="0" y="103"/>
                    </a:cubicBezTo>
                    <a:cubicBezTo>
                      <a:pt x="30" y="68"/>
                      <a:pt x="59" y="34"/>
                      <a:pt x="88" y="0"/>
                    </a:cubicBezTo>
                    <a:cubicBezTo>
                      <a:pt x="96" y="7"/>
                      <a:pt x="100" y="10"/>
                      <a:pt x="108" y="17"/>
                    </a:cubicBezTo>
                    <a:cubicBezTo>
                      <a:pt x="79" y="51"/>
                      <a:pt x="49" y="85"/>
                      <a:pt x="19" y="11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2" name="Google Shape;2282;p42"/>
              <p:cNvSpPr/>
              <p:nvPr/>
            </p:nvSpPr>
            <p:spPr>
              <a:xfrm>
                <a:off x="982109" y="2969488"/>
                <a:ext cx="144797" cy="152418"/>
              </a:xfrm>
              <a:custGeom>
                <a:rect b="b" l="l" r="r" t="t"/>
                <a:pathLst>
                  <a:path extrusionOk="0" h="117" w="111">
                    <a:moveTo>
                      <a:pt x="19" y="117"/>
                    </a:moveTo>
                    <a:cubicBezTo>
                      <a:pt x="11" y="110"/>
                      <a:pt x="8" y="107"/>
                      <a:pt x="0" y="100"/>
                    </a:cubicBezTo>
                    <a:cubicBezTo>
                      <a:pt x="30" y="67"/>
                      <a:pt x="61" y="33"/>
                      <a:pt x="91" y="0"/>
                    </a:cubicBezTo>
                    <a:cubicBezTo>
                      <a:pt x="99" y="7"/>
                      <a:pt x="103" y="11"/>
                      <a:pt x="111" y="19"/>
                    </a:cubicBezTo>
                    <a:cubicBezTo>
                      <a:pt x="80" y="51"/>
                      <a:pt x="49" y="84"/>
                      <a:pt x="19" y="117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3" name="Google Shape;2283;p42"/>
              <p:cNvSpPr/>
              <p:nvPr/>
            </p:nvSpPr>
            <p:spPr>
              <a:xfrm>
                <a:off x="603243" y="2848643"/>
                <a:ext cx="10887" cy="19597"/>
              </a:xfrm>
              <a:custGeom>
                <a:rect b="b" l="l" r="r" t="t"/>
                <a:pathLst>
                  <a:path extrusionOk="0" h="15" w="8">
                    <a:moveTo>
                      <a:pt x="8" y="0"/>
                    </a:moveTo>
                    <a:cubicBezTo>
                      <a:pt x="5" y="5"/>
                      <a:pt x="3" y="10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0"/>
                      <a:pt x="5" y="5"/>
                      <a:pt x="8" y="0"/>
                    </a:cubicBezTo>
                  </a:path>
                </a:pathLst>
              </a:custGeom>
              <a:solidFill>
                <a:srgbClr val="E5E4E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4" name="Google Shape;2284;p42"/>
              <p:cNvSpPr/>
              <p:nvPr/>
            </p:nvSpPr>
            <p:spPr>
              <a:xfrm>
                <a:off x="603243" y="2823602"/>
                <a:ext cx="410439" cy="285240"/>
              </a:xfrm>
              <a:custGeom>
                <a:rect b="b" l="l" r="r" t="t"/>
                <a:pathLst>
                  <a:path extrusionOk="0" h="219" w="315">
                    <a:moveTo>
                      <a:pt x="291" y="167"/>
                    </a:moveTo>
                    <a:cubicBezTo>
                      <a:pt x="283" y="176"/>
                      <a:pt x="276" y="185"/>
                      <a:pt x="268" y="194"/>
                    </a:cubicBezTo>
                    <a:cubicBezTo>
                      <a:pt x="278" y="202"/>
                      <a:pt x="288" y="210"/>
                      <a:pt x="298" y="219"/>
                    </a:cubicBezTo>
                    <a:cubicBezTo>
                      <a:pt x="296" y="217"/>
                      <a:pt x="294" y="215"/>
                      <a:pt x="291" y="212"/>
                    </a:cubicBezTo>
                    <a:cubicBezTo>
                      <a:pt x="299" y="203"/>
                      <a:pt x="307" y="195"/>
                      <a:pt x="315" y="186"/>
                    </a:cubicBezTo>
                    <a:cubicBezTo>
                      <a:pt x="307" y="179"/>
                      <a:pt x="299" y="173"/>
                      <a:pt x="291" y="167"/>
                    </a:cubicBezTo>
                    <a:moveTo>
                      <a:pt x="18" y="0"/>
                    </a:moveTo>
                    <a:cubicBezTo>
                      <a:pt x="15" y="6"/>
                      <a:pt x="12" y="13"/>
                      <a:pt x="8" y="19"/>
                    </a:cubicBezTo>
                    <a:cubicBezTo>
                      <a:pt x="5" y="24"/>
                      <a:pt x="3" y="29"/>
                      <a:pt x="0" y="34"/>
                    </a:cubicBezTo>
                    <a:cubicBezTo>
                      <a:pt x="101" y="89"/>
                      <a:pt x="180" y="126"/>
                      <a:pt x="259" y="187"/>
                    </a:cubicBezTo>
                    <a:cubicBezTo>
                      <a:pt x="256" y="184"/>
                      <a:pt x="253" y="182"/>
                      <a:pt x="248" y="178"/>
                    </a:cubicBezTo>
                    <a:cubicBezTo>
                      <a:pt x="256" y="169"/>
                      <a:pt x="263" y="160"/>
                      <a:pt x="271" y="151"/>
                    </a:cubicBezTo>
                    <a:cubicBezTo>
                      <a:pt x="191" y="91"/>
                      <a:pt x="112" y="49"/>
                      <a:pt x="18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5" name="Google Shape;2285;p42"/>
              <p:cNvSpPr/>
              <p:nvPr/>
            </p:nvSpPr>
            <p:spPr>
              <a:xfrm>
                <a:off x="1036544" y="3126261"/>
                <a:ext cx="53346" cy="79476"/>
              </a:xfrm>
              <a:custGeom>
                <a:rect b="b" l="l" r="r" t="t"/>
                <a:pathLst>
                  <a:path extrusionOk="0" h="61" w="41">
                    <a:moveTo>
                      <a:pt x="19" y="0"/>
                    </a:moveTo>
                    <a:cubicBezTo>
                      <a:pt x="13" y="6"/>
                      <a:pt x="7" y="12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33"/>
                      <a:pt x="28" y="47"/>
                      <a:pt x="41" y="61"/>
                    </a:cubicBezTo>
                    <a:cubicBezTo>
                      <a:pt x="28" y="47"/>
                      <a:pt x="14" y="33"/>
                      <a:pt x="0" y="19"/>
                    </a:cubicBezTo>
                    <a:cubicBezTo>
                      <a:pt x="7" y="12"/>
                      <a:pt x="13" y="6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0B4F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6" name="Google Shape;2286;p42"/>
              <p:cNvSpPr/>
              <p:nvPr/>
            </p:nvSpPr>
            <p:spPr>
              <a:xfrm>
                <a:off x="1061584" y="3116463"/>
                <a:ext cx="9799" cy="9799"/>
              </a:xfrm>
              <a:custGeom>
                <a:rect b="b" l="l" r="r" t="t"/>
                <a:pathLst>
                  <a:path extrusionOk="0" h="7" w="7">
                    <a:moveTo>
                      <a:pt x="7" y="0"/>
                    </a:moveTo>
                    <a:cubicBezTo>
                      <a:pt x="4" y="2"/>
                      <a:pt x="2" y="5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5"/>
                      <a:pt x="4" y="2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2659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7" name="Google Shape;2287;p42"/>
              <p:cNvSpPr/>
              <p:nvPr/>
            </p:nvSpPr>
            <p:spPr>
              <a:xfrm>
                <a:off x="1036544" y="3116463"/>
                <a:ext cx="221006" cy="201410"/>
              </a:xfrm>
              <a:custGeom>
                <a:rect b="b" l="l" r="r" t="t"/>
                <a:pathLst>
                  <a:path extrusionOk="0" h="154" w="169">
                    <a:moveTo>
                      <a:pt x="26" y="0"/>
                    </a:moveTo>
                    <a:cubicBezTo>
                      <a:pt x="23" y="2"/>
                      <a:pt x="21" y="5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3" y="13"/>
                      <a:pt x="7" y="19"/>
                      <a:pt x="0" y="26"/>
                    </a:cubicBezTo>
                    <a:cubicBezTo>
                      <a:pt x="14" y="40"/>
                      <a:pt x="28" y="54"/>
                      <a:pt x="41" y="68"/>
                    </a:cubicBezTo>
                    <a:cubicBezTo>
                      <a:pt x="64" y="92"/>
                      <a:pt x="86" y="117"/>
                      <a:pt x="107" y="142"/>
                    </a:cubicBezTo>
                    <a:cubicBezTo>
                      <a:pt x="127" y="146"/>
                      <a:pt x="148" y="150"/>
                      <a:pt x="169" y="154"/>
                    </a:cubicBezTo>
                    <a:cubicBezTo>
                      <a:pt x="128" y="105"/>
                      <a:pt x="85" y="58"/>
                      <a:pt x="39" y="12"/>
                    </a:cubicBezTo>
                    <a:cubicBezTo>
                      <a:pt x="34" y="8"/>
                      <a:pt x="30" y="4"/>
                      <a:pt x="26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8" name="Google Shape;2288;p42"/>
              <p:cNvSpPr/>
              <p:nvPr/>
            </p:nvSpPr>
            <p:spPr>
              <a:xfrm>
                <a:off x="1007149" y="3088157"/>
                <a:ext cx="64233" cy="63145"/>
              </a:xfrm>
              <a:custGeom>
                <a:rect b="b" l="l" r="r" t="t"/>
                <a:pathLst>
                  <a:path extrusionOk="0" h="48" w="49">
                    <a:moveTo>
                      <a:pt x="24" y="0"/>
                    </a:moveTo>
                    <a:cubicBezTo>
                      <a:pt x="16" y="8"/>
                      <a:pt x="8" y="17"/>
                      <a:pt x="0" y="26"/>
                    </a:cubicBezTo>
                    <a:cubicBezTo>
                      <a:pt x="8" y="33"/>
                      <a:pt x="16" y="40"/>
                      <a:pt x="23" y="48"/>
                    </a:cubicBezTo>
                    <a:cubicBezTo>
                      <a:pt x="30" y="41"/>
                      <a:pt x="36" y="35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4" y="27"/>
                      <a:pt x="46" y="24"/>
                      <a:pt x="49" y="22"/>
                    </a:cubicBezTo>
                    <a:cubicBezTo>
                      <a:pt x="41" y="14"/>
                      <a:pt x="32" y="7"/>
                      <a:pt x="2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9" name="Google Shape;2289;p42"/>
              <p:cNvSpPr/>
              <p:nvPr/>
            </p:nvSpPr>
            <p:spPr>
              <a:xfrm>
                <a:off x="926586" y="3020657"/>
                <a:ext cx="55524" cy="55524"/>
              </a:xfrm>
              <a:custGeom>
                <a:rect b="b" l="l" r="r" t="t"/>
                <a:pathLst>
                  <a:path extrusionOk="0" h="43" w="43">
                    <a:moveTo>
                      <a:pt x="23" y="0"/>
                    </a:moveTo>
                    <a:cubicBezTo>
                      <a:pt x="15" y="9"/>
                      <a:pt x="8" y="18"/>
                      <a:pt x="0" y="27"/>
                    </a:cubicBezTo>
                    <a:cubicBezTo>
                      <a:pt x="5" y="31"/>
                      <a:pt x="8" y="33"/>
                      <a:pt x="11" y="36"/>
                    </a:cubicBezTo>
                    <a:cubicBezTo>
                      <a:pt x="14" y="38"/>
                      <a:pt x="17" y="40"/>
                      <a:pt x="20" y="43"/>
                    </a:cubicBezTo>
                    <a:cubicBezTo>
                      <a:pt x="28" y="34"/>
                      <a:pt x="35" y="25"/>
                      <a:pt x="43" y="16"/>
                    </a:cubicBezTo>
                    <a:cubicBezTo>
                      <a:pt x="36" y="11"/>
                      <a:pt x="30" y="5"/>
                      <a:pt x="23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42"/>
              <p:cNvSpPr/>
              <p:nvPr/>
            </p:nvSpPr>
            <p:spPr>
              <a:xfrm>
                <a:off x="982109" y="3066383"/>
                <a:ext cx="56612" cy="55524"/>
              </a:xfrm>
              <a:custGeom>
                <a:rect b="b" l="l" r="r" t="t"/>
                <a:pathLst>
                  <a:path extrusionOk="0" h="43" w="43">
                    <a:moveTo>
                      <a:pt x="24" y="0"/>
                    </a:moveTo>
                    <a:cubicBezTo>
                      <a:pt x="16" y="9"/>
                      <a:pt x="8" y="17"/>
                      <a:pt x="0" y="26"/>
                    </a:cubicBezTo>
                    <a:cubicBezTo>
                      <a:pt x="3" y="29"/>
                      <a:pt x="5" y="31"/>
                      <a:pt x="7" y="33"/>
                    </a:cubicBezTo>
                    <a:cubicBezTo>
                      <a:pt x="11" y="36"/>
                      <a:pt x="15" y="39"/>
                      <a:pt x="19" y="43"/>
                    </a:cubicBezTo>
                    <a:cubicBezTo>
                      <a:pt x="27" y="34"/>
                      <a:pt x="35" y="25"/>
                      <a:pt x="43" y="17"/>
                    </a:cubicBezTo>
                    <a:cubicBezTo>
                      <a:pt x="37" y="11"/>
                      <a:pt x="30" y="5"/>
                      <a:pt x="2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1" name="Google Shape;2291;p42"/>
              <p:cNvSpPr/>
              <p:nvPr/>
            </p:nvSpPr>
            <p:spPr>
              <a:xfrm>
                <a:off x="583646" y="2703846"/>
                <a:ext cx="119757" cy="172015"/>
              </a:xfrm>
              <a:custGeom>
                <a:rect b="b" l="l" r="r" t="t"/>
                <a:pathLst>
                  <a:path extrusionOk="0" h="132" w="92">
                    <a:moveTo>
                      <a:pt x="68" y="79"/>
                    </a:moveTo>
                    <a:cubicBezTo>
                      <a:pt x="87" y="46"/>
                      <a:pt x="92" y="14"/>
                      <a:pt x="79" y="7"/>
                    </a:cubicBezTo>
                    <a:cubicBezTo>
                      <a:pt x="67" y="0"/>
                      <a:pt x="42" y="20"/>
                      <a:pt x="23" y="53"/>
                    </a:cubicBezTo>
                    <a:cubicBezTo>
                      <a:pt x="5" y="85"/>
                      <a:pt x="0" y="117"/>
                      <a:pt x="12" y="125"/>
                    </a:cubicBezTo>
                    <a:cubicBezTo>
                      <a:pt x="25" y="132"/>
                      <a:pt x="50" y="111"/>
                      <a:pt x="68" y="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2" name="Google Shape;2292;p42"/>
              <p:cNvSpPr/>
              <p:nvPr/>
            </p:nvSpPr>
            <p:spPr>
              <a:xfrm>
                <a:off x="2532412" y="3041343"/>
                <a:ext cx="300480" cy="277619"/>
              </a:xfrm>
              <a:custGeom>
                <a:rect b="b" l="l" r="r" t="t"/>
                <a:pathLst>
                  <a:path extrusionOk="0" h="213" w="231">
                    <a:moveTo>
                      <a:pt x="0" y="213"/>
                    </a:moveTo>
                    <a:cubicBezTo>
                      <a:pt x="63" y="202"/>
                      <a:pt x="110" y="194"/>
                      <a:pt x="171" y="176"/>
                    </a:cubicBezTo>
                    <a:cubicBezTo>
                      <a:pt x="188" y="141"/>
                      <a:pt x="208" y="106"/>
                      <a:pt x="231" y="73"/>
                    </a:cubicBezTo>
                    <a:cubicBezTo>
                      <a:pt x="211" y="61"/>
                      <a:pt x="192" y="50"/>
                      <a:pt x="172" y="38"/>
                    </a:cubicBezTo>
                    <a:cubicBezTo>
                      <a:pt x="153" y="27"/>
                      <a:pt x="135" y="16"/>
                      <a:pt x="116" y="4"/>
                    </a:cubicBezTo>
                    <a:cubicBezTo>
                      <a:pt x="113" y="3"/>
                      <a:pt x="111" y="1"/>
                      <a:pt x="109" y="0"/>
                    </a:cubicBezTo>
                    <a:cubicBezTo>
                      <a:pt x="108" y="1"/>
                      <a:pt x="107" y="3"/>
                      <a:pt x="106" y="4"/>
                    </a:cubicBezTo>
                    <a:cubicBezTo>
                      <a:pt x="99" y="14"/>
                      <a:pt x="92" y="25"/>
                      <a:pt x="86" y="35"/>
                    </a:cubicBezTo>
                    <a:cubicBezTo>
                      <a:pt x="51" y="93"/>
                      <a:pt x="23" y="151"/>
                      <a:pt x="0" y="213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3" name="Google Shape;2293;p42"/>
              <p:cNvSpPr/>
              <p:nvPr/>
            </p:nvSpPr>
            <p:spPr>
              <a:xfrm>
                <a:off x="2675032" y="2751749"/>
                <a:ext cx="468140" cy="384312"/>
              </a:xfrm>
              <a:custGeom>
                <a:rect b="b" l="l" r="r" t="t"/>
                <a:pathLst>
                  <a:path extrusionOk="0" h="295" w="360">
                    <a:moveTo>
                      <a:pt x="122" y="295"/>
                    </a:moveTo>
                    <a:cubicBezTo>
                      <a:pt x="187" y="202"/>
                      <a:pt x="261" y="161"/>
                      <a:pt x="360" y="93"/>
                    </a:cubicBezTo>
                    <a:cubicBezTo>
                      <a:pt x="326" y="62"/>
                      <a:pt x="292" y="31"/>
                      <a:pt x="259" y="0"/>
                    </a:cubicBezTo>
                    <a:cubicBezTo>
                      <a:pt x="152" y="73"/>
                      <a:pt x="70" y="122"/>
                      <a:pt x="0" y="222"/>
                    </a:cubicBezTo>
                    <a:cubicBezTo>
                      <a:pt x="40" y="246"/>
                      <a:pt x="81" y="271"/>
                      <a:pt x="122" y="29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4" name="Google Shape;2294;p42"/>
              <p:cNvSpPr/>
              <p:nvPr/>
            </p:nvSpPr>
            <p:spPr>
              <a:xfrm>
                <a:off x="2732732" y="2947715"/>
                <a:ext cx="170926" cy="121935"/>
              </a:xfrm>
              <a:custGeom>
                <a:rect b="b" l="l" r="r" t="t"/>
                <a:pathLst>
                  <a:path extrusionOk="0" h="94" w="131">
                    <a:moveTo>
                      <a:pt x="119" y="94"/>
                    </a:moveTo>
                    <a:cubicBezTo>
                      <a:pt x="124" y="88"/>
                      <a:pt x="126" y="85"/>
                      <a:pt x="131" y="79"/>
                    </a:cubicBezTo>
                    <a:cubicBezTo>
                      <a:pt x="92" y="53"/>
                      <a:pt x="53" y="27"/>
                      <a:pt x="14" y="0"/>
                    </a:cubicBezTo>
                    <a:cubicBezTo>
                      <a:pt x="8" y="7"/>
                      <a:pt x="6" y="10"/>
                      <a:pt x="0" y="16"/>
                    </a:cubicBezTo>
                    <a:cubicBezTo>
                      <a:pt x="40" y="42"/>
                      <a:pt x="80" y="68"/>
                      <a:pt x="119" y="9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5" name="Google Shape;2295;p42"/>
              <p:cNvSpPr/>
              <p:nvPr/>
            </p:nvSpPr>
            <p:spPr>
              <a:xfrm>
                <a:off x="2695717" y="2992351"/>
                <a:ext cx="172014" cy="119757"/>
              </a:xfrm>
              <a:custGeom>
                <a:rect b="b" l="l" r="r" t="t"/>
                <a:pathLst>
                  <a:path extrusionOk="0" h="92" w="132">
                    <a:moveTo>
                      <a:pt x="121" y="92"/>
                    </a:moveTo>
                    <a:cubicBezTo>
                      <a:pt x="125" y="85"/>
                      <a:pt x="128" y="82"/>
                      <a:pt x="132" y="76"/>
                    </a:cubicBezTo>
                    <a:cubicBezTo>
                      <a:pt x="92" y="51"/>
                      <a:pt x="52" y="26"/>
                      <a:pt x="12" y="0"/>
                    </a:cubicBezTo>
                    <a:cubicBezTo>
                      <a:pt x="7" y="7"/>
                      <a:pt x="5" y="10"/>
                      <a:pt x="0" y="17"/>
                    </a:cubicBezTo>
                    <a:cubicBezTo>
                      <a:pt x="40" y="42"/>
                      <a:pt x="80" y="67"/>
                      <a:pt x="121" y="9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6" name="Google Shape;2296;p42"/>
              <p:cNvSpPr/>
              <p:nvPr/>
            </p:nvSpPr>
            <p:spPr>
              <a:xfrm>
                <a:off x="2827449" y="2837756"/>
                <a:ext cx="315722" cy="261289"/>
              </a:xfrm>
              <a:custGeom>
                <a:rect b="b" l="l" r="r" t="t"/>
                <a:pathLst>
                  <a:path extrusionOk="0" h="200" w="243">
                    <a:moveTo>
                      <a:pt x="15" y="157"/>
                    </a:moveTo>
                    <a:cubicBezTo>
                      <a:pt x="10" y="163"/>
                      <a:pt x="5" y="168"/>
                      <a:pt x="0" y="174"/>
                    </a:cubicBezTo>
                    <a:cubicBezTo>
                      <a:pt x="10" y="181"/>
                      <a:pt x="21" y="188"/>
                      <a:pt x="31" y="194"/>
                    </a:cubicBezTo>
                    <a:cubicBezTo>
                      <a:pt x="29" y="197"/>
                      <a:pt x="28" y="198"/>
                      <a:pt x="27" y="200"/>
                    </a:cubicBezTo>
                    <a:cubicBezTo>
                      <a:pt x="33" y="192"/>
                      <a:pt x="40" y="185"/>
                      <a:pt x="47" y="177"/>
                    </a:cubicBezTo>
                    <a:cubicBezTo>
                      <a:pt x="36" y="171"/>
                      <a:pt x="26" y="164"/>
                      <a:pt x="15" y="157"/>
                    </a:cubicBezTo>
                    <a:moveTo>
                      <a:pt x="214" y="0"/>
                    </a:moveTo>
                    <a:cubicBezTo>
                      <a:pt x="143" y="48"/>
                      <a:pt x="83" y="88"/>
                      <a:pt x="29" y="143"/>
                    </a:cubicBezTo>
                    <a:cubicBezTo>
                      <a:pt x="39" y="149"/>
                      <a:pt x="49" y="156"/>
                      <a:pt x="59" y="163"/>
                    </a:cubicBezTo>
                    <a:cubicBezTo>
                      <a:pt x="56" y="166"/>
                      <a:pt x="54" y="169"/>
                      <a:pt x="52" y="171"/>
                    </a:cubicBezTo>
                    <a:cubicBezTo>
                      <a:pt x="106" y="116"/>
                      <a:pt x="167" y="79"/>
                      <a:pt x="243" y="27"/>
                    </a:cubicBezTo>
                    <a:cubicBezTo>
                      <a:pt x="238" y="23"/>
                      <a:pt x="233" y="19"/>
                      <a:pt x="229" y="14"/>
                    </a:cubicBezTo>
                    <a:cubicBezTo>
                      <a:pt x="224" y="10"/>
                      <a:pt x="219" y="5"/>
                      <a:pt x="21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7" name="Google Shape;2297;p42"/>
              <p:cNvSpPr/>
              <p:nvPr/>
            </p:nvSpPr>
            <p:spPr>
              <a:xfrm>
                <a:off x="2845957" y="3023924"/>
                <a:ext cx="57701" cy="44637"/>
              </a:xfrm>
              <a:custGeom>
                <a:rect b="b" l="l" r="r" t="t"/>
                <a:pathLst>
                  <a:path extrusionOk="0" h="34" w="44">
                    <a:moveTo>
                      <a:pt x="14" y="0"/>
                    </a:moveTo>
                    <a:cubicBezTo>
                      <a:pt x="9" y="4"/>
                      <a:pt x="5" y="9"/>
                      <a:pt x="0" y="14"/>
                    </a:cubicBezTo>
                    <a:cubicBezTo>
                      <a:pt x="11" y="21"/>
                      <a:pt x="21" y="28"/>
                      <a:pt x="32" y="34"/>
                    </a:cubicBezTo>
                    <a:cubicBezTo>
                      <a:pt x="33" y="32"/>
                      <a:pt x="35" y="30"/>
                      <a:pt x="37" y="28"/>
                    </a:cubicBezTo>
                    <a:cubicBezTo>
                      <a:pt x="39" y="26"/>
                      <a:pt x="41" y="23"/>
                      <a:pt x="44" y="20"/>
                    </a:cubicBezTo>
                    <a:cubicBezTo>
                      <a:pt x="34" y="13"/>
                      <a:pt x="24" y="6"/>
                      <a:pt x="1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8" name="Google Shape;2298;p42"/>
              <p:cNvSpPr/>
              <p:nvPr/>
            </p:nvSpPr>
            <p:spPr>
              <a:xfrm>
                <a:off x="2790433" y="3109931"/>
                <a:ext cx="28306" cy="18508"/>
              </a:xfrm>
              <a:custGeom>
                <a:rect b="b" l="l" r="r" t="t"/>
                <a:pathLst>
                  <a:path extrusionOk="0" h="14" w="2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5"/>
                      <a:pt x="15" y="9"/>
                      <a:pt x="22" y="14"/>
                    </a:cubicBezTo>
                    <a:cubicBezTo>
                      <a:pt x="15" y="9"/>
                      <a:pt x="7" y="5"/>
                      <a:pt x="0" y="0"/>
                    </a:cubicBezTo>
                  </a:path>
                </a:pathLst>
              </a:custGeom>
              <a:solidFill>
                <a:srgbClr val="5EAAD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9" name="Google Shape;2299;p42"/>
              <p:cNvSpPr/>
              <p:nvPr/>
            </p:nvSpPr>
            <p:spPr>
              <a:xfrm>
                <a:off x="2796966" y="3139326"/>
                <a:ext cx="33750" cy="53347"/>
              </a:xfrm>
              <a:custGeom>
                <a:rect b="b" l="l" r="r" t="t"/>
                <a:pathLst>
                  <a:path extrusionOk="0" h="41" w="26">
                    <a:moveTo>
                      <a:pt x="26" y="0"/>
                    </a:moveTo>
                    <a:cubicBezTo>
                      <a:pt x="17" y="13"/>
                      <a:pt x="9" y="27"/>
                      <a:pt x="0" y="41"/>
                    </a:cubicBezTo>
                    <a:cubicBezTo>
                      <a:pt x="9" y="27"/>
                      <a:pt x="17" y="13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0B4F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0" name="Google Shape;2300;p42"/>
              <p:cNvSpPr/>
              <p:nvPr/>
            </p:nvSpPr>
            <p:spPr>
              <a:xfrm>
                <a:off x="2830715" y="3136060"/>
                <a:ext cx="2177" cy="3266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EAAD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1" name="Google Shape;2301;p42"/>
              <p:cNvSpPr/>
              <p:nvPr/>
            </p:nvSpPr>
            <p:spPr>
              <a:xfrm>
                <a:off x="2684830" y="3109931"/>
                <a:ext cx="148063" cy="178547"/>
              </a:xfrm>
              <a:custGeom>
                <a:rect b="b" l="l" r="r" t="t"/>
                <a:pathLst>
                  <a:path extrusionOk="0" h="137" w="114">
                    <a:moveTo>
                      <a:pt x="81" y="0"/>
                    </a:moveTo>
                    <a:cubicBezTo>
                      <a:pt x="78" y="4"/>
                      <a:pt x="76" y="8"/>
                      <a:pt x="73" y="11"/>
                    </a:cubicBezTo>
                    <a:cubicBezTo>
                      <a:pt x="46" y="52"/>
                      <a:pt x="21" y="94"/>
                      <a:pt x="0" y="137"/>
                    </a:cubicBezTo>
                    <a:cubicBezTo>
                      <a:pt x="18" y="133"/>
                      <a:pt x="36" y="128"/>
                      <a:pt x="54" y="123"/>
                    </a:cubicBezTo>
                    <a:cubicBezTo>
                      <a:pt x="64" y="103"/>
                      <a:pt x="75" y="83"/>
                      <a:pt x="86" y="63"/>
                    </a:cubicBezTo>
                    <a:cubicBezTo>
                      <a:pt x="95" y="49"/>
                      <a:pt x="103" y="35"/>
                      <a:pt x="112" y="22"/>
                    </a:cubicBezTo>
                    <a:cubicBezTo>
                      <a:pt x="113" y="21"/>
                      <a:pt x="113" y="21"/>
                      <a:pt x="114" y="20"/>
                    </a:cubicBezTo>
                    <a:cubicBezTo>
                      <a:pt x="110" y="18"/>
                      <a:pt x="107" y="16"/>
                      <a:pt x="103" y="14"/>
                    </a:cubicBezTo>
                    <a:cubicBezTo>
                      <a:pt x="96" y="9"/>
                      <a:pt x="88" y="5"/>
                      <a:pt x="81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2" name="Google Shape;2302;p42"/>
              <p:cNvSpPr/>
              <p:nvPr/>
            </p:nvSpPr>
            <p:spPr>
              <a:xfrm>
                <a:off x="2790433" y="3085980"/>
                <a:ext cx="60967" cy="50080"/>
              </a:xfrm>
              <a:custGeom>
                <a:rect b="b" l="l" r="r" t="t"/>
                <a:pathLst>
                  <a:path extrusionOk="0" h="39" w="47">
                    <a:moveTo>
                      <a:pt x="15" y="0"/>
                    </a:moveTo>
                    <a:cubicBezTo>
                      <a:pt x="10" y="6"/>
                      <a:pt x="5" y="13"/>
                      <a:pt x="0" y="19"/>
                    </a:cubicBezTo>
                    <a:cubicBezTo>
                      <a:pt x="7" y="24"/>
                      <a:pt x="15" y="28"/>
                      <a:pt x="22" y="33"/>
                    </a:cubicBezTo>
                    <a:cubicBezTo>
                      <a:pt x="26" y="35"/>
                      <a:pt x="29" y="37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8" y="32"/>
                      <a:pt x="42" y="26"/>
                      <a:pt x="47" y="19"/>
                    </a:cubicBezTo>
                    <a:cubicBezTo>
                      <a:pt x="37" y="13"/>
                      <a:pt x="26" y="6"/>
                      <a:pt x="15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3" name="Google Shape;2303;p42"/>
              <p:cNvSpPr/>
              <p:nvPr/>
            </p:nvSpPr>
            <p:spPr>
              <a:xfrm>
                <a:off x="2810030" y="3065295"/>
                <a:ext cx="57701" cy="44637"/>
              </a:xfrm>
              <a:custGeom>
                <a:rect b="b" l="l" r="r" t="t"/>
                <a:pathLst>
                  <a:path extrusionOk="0" h="35" w="44">
                    <a:moveTo>
                      <a:pt x="13" y="0"/>
                    </a:moveTo>
                    <a:cubicBezTo>
                      <a:pt x="9" y="5"/>
                      <a:pt x="4" y="10"/>
                      <a:pt x="0" y="16"/>
                    </a:cubicBezTo>
                    <a:cubicBezTo>
                      <a:pt x="11" y="22"/>
                      <a:pt x="22" y="29"/>
                      <a:pt x="32" y="35"/>
                    </a:cubicBezTo>
                    <a:cubicBezTo>
                      <a:pt x="35" y="32"/>
                      <a:pt x="37" y="29"/>
                      <a:pt x="40" y="26"/>
                    </a:cubicBezTo>
                    <a:cubicBezTo>
                      <a:pt x="41" y="24"/>
                      <a:pt x="42" y="23"/>
                      <a:pt x="44" y="20"/>
                    </a:cubicBezTo>
                    <a:cubicBezTo>
                      <a:pt x="34" y="14"/>
                      <a:pt x="23" y="7"/>
                      <a:pt x="13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4" name="Google Shape;2304;p42"/>
              <p:cNvSpPr/>
              <p:nvPr/>
            </p:nvSpPr>
            <p:spPr>
              <a:xfrm>
                <a:off x="2998374" y="2737595"/>
                <a:ext cx="156772" cy="151330"/>
              </a:xfrm>
              <a:custGeom>
                <a:rect b="b" l="l" r="r" t="t"/>
                <a:pathLst>
                  <a:path extrusionOk="0" h="116" w="120">
                    <a:moveTo>
                      <a:pt x="42" y="75"/>
                    </a:moveTo>
                    <a:cubicBezTo>
                      <a:pt x="70" y="101"/>
                      <a:pt x="100" y="116"/>
                      <a:pt x="110" y="106"/>
                    </a:cubicBezTo>
                    <a:cubicBezTo>
                      <a:pt x="120" y="96"/>
                      <a:pt x="103" y="67"/>
                      <a:pt x="76" y="41"/>
                    </a:cubicBezTo>
                    <a:cubicBezTo>
                      <a:pt x="48" y="14"/>
                      <a:pt x="21" y="0"/>
                      <a:pt x="10" y="10"/>
                    </a:cubicBezTo>
                    <a:cubicBezTo>
                      <a:pt x="0" y="20"/>
                      <a:pt x="15" y="48"/>
                      <a:pt x="42" y="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5" name="Google Shape;2305;p42"/>
              <p:cNvSpPr/>
              <p:nvPr/>
            </p:nvSpPr>
            <p:spPr>
              <a:xfrm>
                <a:off x="2087136" y="3115375"/>
                <a:ext cx="205764" cy="191612"/>
              </a:xfrm>
              <a:custGeom>
                <a:rect b="b" l="l" r="r" t="t"/>
                <a:pathLst>
                  <a:path extrusionOk="0" h="147" w="158">
                    <a:moveTo>
                      <a:pt x="137" y="147"/>
                    </a:moveTo>
                    <a:cubicBezTo>
                      <a:pt x="143" y="108"/>
                      <a:pt x="150" y="69"/>
                      <a:pt x="158" y="30"/>
                    </a:cubicBezTo>
                    <a:cubicBezTo>
                      <a:pt x="137" y="25"/>
                      <a:pt x="116" y="21"/>
                      <a:pt x="96" y="16"/>
                    </a:cubicBezTo>
                    <a:cubicBezTo>
                      <a:pt x="75" y="11"/>
                      <a:pt x="55" y="6"/>
                      <a:pt x="34" y="2"/>
                    </a:cubicBezTo>
                    <a:cubicBezTo>
                      <a:pt x="32" y="1"/>
                      <a:pt x="29" y="0"/>
                      <a:pt x="27" y="0"/>
                    </a:cubicBezTo>
                    <a:cubicBezTo>
                      <a:pt x="26" y="2"/>
                      <a:pt x="26" y="4"/>
                      <a:pt x="25" y="6"/>
                    </a:cubicBezTo>
                    <a:cubicBezTo>
                      <a:pt x="22" y="22"/>
                      <a:pt x="19" y="38"/>
                      <a:pt x="16" y="54"/>
                    </a:cubicBezTo>
                    <a:cubicBezTo>
                      <a:pt x="10" y="85"/>
                      <a:pt x="5" y="116"/>
                      <a:pt x="0" y="147"/>
                    </a:cubicBezTo>
                    <a:cubicBezTo>
                      <a:pt x="137" y="147"/>
                      <a:pt x="137" y="147"/>
                      <a:pt x="137" y="14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6" name="Google Shape;2306;p42"/>
              <p:cNvSpPr/>
              <p:nvPr/>
            </p:nvSpPr>
            <p:spPr>
              <a:xfrm>
                <a:off x="2121974" y="2675539"/>
                <a:ext cx="339673" cy="479028"/>
              </a:xfrm>
              <a:custGeom>
                <a:rect b="b" l="l" r="r" t="t"/>
                <a:pathLst>
                  <a:path extrusionOk="0" h="368" w="261">
                    <a:moveTo>
                      <a:pt x="131" y="368"/>
                    </a:moveTo>
                    <a:cubicBezTo>
                      <a:pt x="150" y="291"/>
                      <a:pt x="174" y="231"/>
                      <a:pt x="204" y="171"/>
                    </a:cubicBezTo>
                    <a:cubicBezTo>
                      <a:pt x="230" y="119"/>
                      <a:pt x="227" y="127"/>
                      <a:pt x="261" y="66"/>
                    </a:cubicBezTo>
                    <a:cubicBezTo>
                      <a:pt x="222" y="44"/>
                      <a:pt x="183" y="22"/>
                      <a:pt x="143" y="0"/>
                    </a:cubicBezTo>
                    <a:cubicBezTo>
                      <a:pt x="109" y="62"/>
                      <a:pt x="111" y="56"/>
                      <a:pt x="84" y="111"/>
                    </a:cubicBezTo>
                    <a:cubicBezTo>
                      <a:pt x="49" y="180"/>
                      <a:pt x="21" y="250"/>
                      <a:pt x="0" y="338"/>
                    </a:cubicBezTo>
                    <a:cubicBezTo>
                      <a:pt x="44" y="348"/>
                      <a:pt x="87" y="358"/>
                      <a:pt x="131" y="36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7" name="Google Shape;2307;p42"/>
              <p:cNvSpPr/>
              <p:nvPr/>
            </p:nvSpPr>
            <p:spPr>
              <a:xfrm>
                <a:off x="2155723" y="2962957"/>
                <a:ext cx="178546" cy="83830"/>
              </a:xfrm>
              <a:custGeom>
                <a:rect b="b" l="l" r="r" t="t"/>
                <a:pathLst>
                  <a:path extrusionOk="0" h="64" w="137">
                    <a:moveTo>
                      <a:pt x="130" y="64"/>
                    </a:moveTo>
                    <a:cubicBezTo>
                      <a:pt x="133" y="54"/>
                      <a:pt x="134" y="49"/>
                      <a:pt x="137" y="40"/>
                    </a:cubicBezTo>
                    <a:cubicBezTo>
                      <a:pt x="94" y="27"/>
                      <a:pt x="51" y="13"/>
                      <a:pt x="8" y="0"/>
                    </a:cubicBezTo>
                    <a:cubicBezTo>
                      <a:pt x="5" y="11"/>
                      <a:pt x="3" y="16"/>
                      <a:pt x="0" y="26"/>
                    </a:cubicBezTo>
                    <a:cubicBezTo>
                      <a:pt x="44" y="39"/>
                      <a:pt x="87" y="51"/>
                      <a:pt x="130" y="6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8" name="Google Shape;2308;p42"/>
              <p:cNvSpPr/>
              <p:nvPr/>
            </p:nvSpPr>
            <p:spPr>
              <a:xfrm>
                <a:off x="2133949" y="3036988"/>
                <a:ext cx="178546" cy="77298"/>
              </a:xfrm>
              <a:custGeom>
                <a:rect b="b" l="l" r="r" t="t"/>
                <a:pathLst>
                  <a:path extrusionOk="0" h="59" w="137">
                    <a:moveTo>
                      <a:pt x="131" y="59"/>
                    </a:moveTo>
                    <a:cubicBezTo>
                      <a:pt x="133" y="49"/>
                      <a:pt x="135" y="44"/>
                      <a:pt x="137" y="35"/>
                    </a:cubicBezTo>
                    <a:cubicBezTo>
                      <a:pt x="94" y="23"/>
                      <a:pt x="50" y="11"/>
                      <a:pt x="7" y="0"/>
                    </a:cubicBezTo>
                    <a:cubicBezTo>
                      <a:pt x="4" y="10"/>
                      <a:pt x="2" y="15"/>
                      <a:pt x="0" y="26"/>
                    </a:cubicBezTo>
                    <a:cubicBezTo>
                      <a:pt x="43" y="37"/>
                      <a:pt x="87" y="48"/>
                      <a:pt x="131" y="5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9" name="Google Shape;2309;p42"/>
              <p:cNvSpPr/>
              <p:nvPr/>
            </p:nvSpPr>
            <p:spPr>
              <a:xfrm>
                <a:off x="2351689" y="2736507"/>
                <a:ext cx="109959" cy="240604"/>
              </a:xfrm>
              <a:custGeom>
                <a:rect b="b" l="l" r="r" t="t"/>
                <a:pathLst>
                  <a:path extrusionOk="0" h="185" w="85">
                    <a:moveTo>
                      <a:pt x="5" y="173"/>
                    </a:moveTo>
                    <a:cubicBezTo>
                      <a:pt x="3" y="177"/>
                      <a:pt x="2" y="181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1"/>
                      <a:pt x="3" y="177"/>
                      <a:pt x="5" y="173"/>
                    </a:cubicBezTo>
                    <a:moveTo>
                      <a:pt x="51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63" y="6"/>
                      <a:pt x="74" y="13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74" y="13"/>
                      <a:pt x="63" y="6"/>
                      <a:pt x="51" y="0"/>
                    </a:cubicBezTo>
                  </a:path>
                </a:pathLst>
              </a:custGeom>
              <a:solidFill>
                <a:srgbClr val="E5E4E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42"/>
              <p:cNvSpPr/>
              <p:nvPr/>
            </p:nvSpPr>
            <p:spPr>
              <a:xfrm>
                <a:off x="2328826" y="2977109"/>
                <a:ext cx="22863" cy="56613"/>
              </a:xfrm>
              <a:custGeom>
                <a:rect b="b" l="l" r="r" t="t"/>
                <a:pathLst>
                  <a:path extrusionOk="0" h="43" w="17">
                    <a:moveTo>
                      <a:pt x="17" y="0"/>
                    </a:moveTo>
                    <a:cubicBezTo>
                      <a:pt x="11" y="14"/>
                      <a:pt x="5" y="28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39"/>
                      <a:pt x="3" y="35"/>
                      <a:pt x="4" y="31"/>
                    </a:cubicBezTo>
                    <a:cubicBezTo>
                      <a:pt x="8" y="21"/>
                      <a:pt x="13" y="11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5EAAD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1" name="Google Shape;2311;p42"/>
              <p:cNvSpPr/>
              <p:nvPr/>
            </p:nvSpPr>
            <p:spPr>
              <a:xfrm>
                <a:off x="2308141" y="3046786"/>
                <a:ext cx="17419" cy="48992"/>
              </a:xfrm>
              <a:custGeom>
                <a:rect b="b" l="l" r="r" t="t"/>
                <a:pathLst>
                  <a:path extrusionOk="0" h="38" w="13">
                    <a:moveTo>
                      <a:pt x="13" y="0"/>
                    </a:moveTo>
                    <a:cubicBezTo>
                      <a:pt x="8" y="12"/>
                      <a:pt x="4" y="24"/>
                      <a:pt x="1" y="37"/>
                    </a:cubicBezTo>
                    <a:cubicBezTo>
                      <a:pt x="1" y="38"/>
                      <a:pt x="0" y="38"/>
                      <a:pt x="0" y="38"/>
                    </a:cubicBezTo>
                    <a:cubicBezTo>
                      <a:pt x="4" y="25"/>
                      <a:pt x="8" y="12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0B4F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2" name="Google Shape;2312;p42"/>
              <p:cNvSpPr/>
              <p:nvPr/>
            </p:nvSpPr>
            <p:spPr>
              <a:xfrm>
                <a:off x="2252618" y="2736507"/>
                <a:ext cx="209030" cy="358183"/>
              </a:xfrm>
              <a:custGeom>
                <a:rect b="b" l="l" r="r" t="t"/>
                <a:pathLst>
                  <a:path extrusionOk="0" h="275" w="161">
                    <a:moveTo>
                      <a:pt x="9" y="224"/>
                    </a:moveTo>
                    <a:cubicBezTo>
                      <a:pt x="6" y="234"/>
                      <a:pt x="3" y="244"/>
                      <a:pt x="0" y="253"/>
                    </a:cubicBezTo>
                    <a:cubicBezTo>
                      <a:pt x="16" y="258"/>
                      <a:pt x="31" y="262"/>
                      <a:pt x="46" y="266"/>
                    </a:cubicBezTo>
                    <a:cubicBezTo>
                      <a:pt x="45" y="270"/>
                      <a:pt x="44" y="273"/>
                      <a:pt x="44" y="275"/>
                    </a:cubicBezTo>
                    <a:cubicBezTo>
                      <a:pt x="47" y="262"/>
                      <a:pt x="51" y="250"/>
                      <a:pt x="56" y="238"/>
                    </a:cubicBezTo>
                    <a:cubicBezTo>
                      <a:pt x="40" y="233"/>
                      <a:pt x="25" y="229"/>
                      <a:pt x="9" y="224"/>
                    </a:cubicBezTo>
                    <a:moveTo>
                      <a:pt x="127" y="0"/>
                    </a:moveTo>
                    <a:cubicBezTo>
                      <a:pt x="97" y="38"/>
                      <a:pt x="52" y="107"/>
                      <a:pt x="18" y="200"/>
                    </a:cubicBezTo>
                    <a:cubicBezTo>
                      <a:pt x="33" y="204"/>
                      <a:pt x="48" y="209"/>
                      <a:pt x="63" y="214"/>
                    </a:cubicBezTo>
                    <a:cubicBezTo>
                      <a:pt x="62" y="219"/>
                      <a:pt x="60" y="223"/>
                      <a:pt x="59" y="228"/>
                    </a:cubicBezTo>
                    <a:cubicBezTo>
                      <a:pt x="64" y="213"/>
                      <a:pt x="70" y="199"/>
                      <a:pt x="76" y="185"/>
                    </a:cubicBezTo>
                    <a:cubicBezTo>
                      <a:pt x="78" y="181"/>
                      <a:pt x="79" y="177"/>
                      <a:pt x="81" y="173"/>
                    </a:cubicBezTo>
                    <a:cubicBezTo>
                      <a:pt x="88" y="156"/>
                      <a:pt x="96" y="140"/>
                      <a:pt x="104" y="124"/>
                    </a:cubicBezTo>
                    <a:cubicBezTo>
                      <a:pt x="130" y="72"/>
                      <a:pt x="127" y="80"/>
                      <a:pt x="161" y="19"/>
                    </a:cubicBezTo>
                    <a:cubicBezTo>
                      <a:pt x="150" y="13"/>
                      <a:pt x="139" y="6"/>
                      <a:pt x="127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3" name="Google Shape;2313;p42"/>
              <p:cNvSpPr/>
              <p:nvPr/>
            </p:nvSpPr>
            <p:spPr>
              <a:xfrm>
                <a:off x="2264593" y="2996706"/>
                <a:ext cx="69677" cy="50080"/>
              </a:xfrm>
              <a:custGeom>
                <a:rect b="b" l="l" r="r" t="t"/>
                <a:pathLst>
                  <a:path extrusionOk="0" h="38" w="54">
                    <a:moveTo>
                      <a:pt x="9" y="0"/>
                    </a:moveTo>
                    <a:cubicBezTo>
                      <a:pt x="6" y="8"/>
                      <a:pt x="3" y="16"/>
                      <a:pt x="0" y="24"/>
                    </a:cubicBezTo>
                    <a:cubicBezTo>
                      <a:pt x="16" y="29"/>
                      <a:pt x="31" y="33"/>
                      <a:pt x="47" y="38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48" y="35"/>
                      <a:pt x="49" y="31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3"/>
                      <a:pt x="53" y="19"/>
                      <a:pt x="54" y="14"/>
                    </a:cubicBezTo>
                    <a:cubicBezTo>
                      <a:pt x="39" y="9"/>
                      <a:pt x="24" y="4"/>
                      <a:pt x="9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4" name="Google Shape;2314;p42"/>
              <p:cNvSpPr/>
              <p:nvPr/>
            </p:nvSpPr>
            <p:spPr>
              <a:xfrm>
                <a:off x="2302698" y="3114286"/>
                <a:ext cx="0" cy="4355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B4F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5" name="Google Shape;2315;p42"/>
              <p:cNvSpPr/>
              <p:nvPr/>
            </p:nvSpPr>
            <p:spPr>
              <a:xfrm>
                <a:off x="2265682" y="3293922"/>
                <a:ext cx="1089" cy="9799"/>
              </a:xfrm>
              <a:custGeom>
                <a:rect b="b" l="l" r="r" t="t"/>
                <a:pathLst>
                  <a:path extrusionOk="0" h="7" w="1">
                    <a:moveTo>
                      <a:pt x="1" y="0"/>
                    </a:moveTo>
                    <a:cubicBezTo>
                      <a:pt x="1" y="3"/>
                      <a:pt x="1" y="5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5"/>
                      <a:pt x="1" y="3"/>
                      <a:pt x="1" y="0"/>
                    </a:cubicBezTo>
                  </a:path>
                </a:pathLst>
              </a:custGeom>
              <a:solidFill>
                <a:srgbClr val="062E3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6" name="Google Shape;2316;p42"/>
              <p:cNvSpPr/>
              <p:nvPr/>
            </p:nvSpPr>
            <p:spPr>
              <a:xfrm>
                <a:off x="2213425" y="3141504"/>
                <a:ext cx="79475" cy="162217"/>
              </a:xfrm>
              <a:custGeom>
                <a:rect b="b" l="l" r="r" t="t"/>
                <a:pathLst>
                  <a:path extrusionOk="0" h="124" w="61">
                    <a:moveTo>
                      <a:pt x="16" y="0"/>
                    </a:moveTo>
                    <a:cubicBezTo>
                      <a:pt x="8" y="35"/>
                      <a:pt x="3" y="73"/>
                      <a:pt x="0" y="113"/>
                    </a:cubicBezTo>
                    <a:cubicBezTo>
                      <a:pt x="40" y="124"/>
                      <a:pt x="40" y="124"/>
                      <a:pt x="40" y="124"/>
                    </a:cubicBezTo>
                    <a:cubicBezTo>
                      <a:pt x="41" y="122"/>
                      <a:pt x="41" y="120"/>
                      <a:pt x="41" y="117"/>
                    </a:cubicBezTo>
                    <a:cubicBezTo>
                      <a:pt x="47" y="81"/>
                      <a:pt x="53" y="46"/>
                      <a:pt x="61" y="10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46" y="7"/>
                      <a:pt x="31" y="3"/>
                      <a:pt x="16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42"/>
              <p:cNvSpPr/>
              <p:nvPr/>
            </p:nvSpPr>
            <p:spPr>
              <a:xfrm>
                <a:off x="2234109" y="3099044"/>
                <a:ext cx="68588" cy="55524"/>
              </a:xfrm>
              <a:custGeom>
                <a:rect b="b" l="l" r="r" t="t"/>
                <a:pathLst>
                  <a:path extrusionOk="0" h="43" w="53">
                    <a:moveTo>
                      <a:pt x="8" y="0"/>
                    </a:moveTo>
                    <a:cubicBezTo>
                      <a:pt x="5" y="11"/>
                      <a:pt x="2" y="22"/>
                      <a:pt x="0" y="33"/>
                    </a:cubicBezTo>
                    <a:cubicBezTo>
                      <a:pt x="15" y="36"/>
                      <a:pt x="30" y="40"/>
                      <a:pt x="45" y="43"/>
                    </a:cubicBezTo>
                    <a:cubicBezTo>
                      <a:pt x="48" y="33"/>
                      <a:pt x="50" y="24"/>
                      <a:pt x="53" y="15"/>
                    </a:cubicBezTo>
                    <a:cubicBezTo>
                      <a:pt x="53" y="14"/>
                      <a:pt x="53" y="13"/>
                      <a:pt x="53" y="12"/>
                    </a:cubicBezTo>
                    <a:cubicBezTo>
                      <a:pt x="38" y="8"/>
                      <a:pt x="23" y="4"/>
                      <a:pt x="8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8" name="Google Shape;2318;p42"/>
              <p:cNvSpPr/>
              <p:nvPr/>
            </p:nvSpPr>
            <p:spPr>
              <a:xfrm>
                <a:off x="2244996" y="3066383"/>
                <a:ext cx="67499" cy="47903"/>
              </a:xfrm>
              <a:custGeom>
                <a:rect b="b" l="l" r="r" t="t"/>
                <a:pathLst>
                  <a:path extrusionOk="0" h="37" w="52">
                    <a:moveTo>
                      <a:pt x="6" y="0"/>
                    </a:moveTo>
                    <a:cubicBezTo>
                      <a:pt x="4" y="9"/>
                      <a:pt x="2" y="17"/>
                      <a:pt x="0" y="25"/>
                    </a:cubicBezTo>
                    <a:cubicBezTo>
                      <a:pt x="15" y="29"/>
                      <a:pt x="30" y="33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7" y="32"/>
                      <a:pt x="48" y="27"/>
                      <a:pt x="49" y="23"/>
                    </a:cubicBezTo>
                    <a:cubicBezTo>
                      <a:pt x="49" y="23"/>
                      <a:pt x="50" y="23"/>
                      <a:pt x="50" y="22"/>
                    </a:cubicBezTo>
                    <a:cubicBezTo>
                      <a:pt x="50" y="20"/>
                      <a:pt x="51" y="17"/>
                      <a:pt x="52" y="13"/>
                    </a:cubicBezTo>
                    <a:cubicBezTo>
                      <a:pt x="37" y="9"/>
                      <a:pt x="22" y="5"/>
                      <a:pt x="6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9" name="Google Shape;2319;p42"/>
              <p:cNvSpPr/>
              <p:nvPr/>
            </p:nvSpPr>
            <p:spPr>
              <a:xfrm>
                <a:off x="2299431" y="2658120"/>
                <a:ext cx="172014" cy="120846"/>
              </a:xfrm>
              <a:custGeom>
                <a:rect b="b" l="l" r="r" t="t"/>
                <a:pathLst>
                  <a:path extrusionOk="0" h="93" w="132">
                    <a:moveTo>
                      <a:pt x="53" y="67"/>
                    </a:moveTo>
                    <a:cubicBezTo>
                      <a:pt x="85" y="86"/>
                      <a:pt x="117" y="93"/>
                      <a:pt x="124" y="81"/>
                    </a:cubicBezTo>
                    <a:cubicBezTo>
                      <a:pt x="132" y="68"/>
                      <a:pt x="109" y="45"/>
                      <a:pt x="77" y="26"/>
                    </a:cubicBezTo>
                    <a:cubicBezTo>
                      <a:pt x="45" y="8"/>
                      <a:pt x="15" y="0"/>
                      <a:pt x="7" y="13"/>
                    </a:cubicBezTo>
                    <a:cubicBezTo>
                      <a:pt x="0" y="25"/>
                      <a:pt x="20" y="48"/>
                      <a:pt x="53" y="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0" name="Google Shape;2320;p42"/>
              <p:cNvSpPr/>
              <p:nvPr/>
            </p:nvSpPr>
            <p:spPr>
              <a:xfrm>
                <a:off x="1550408" y="3228600"/>
                <a:ext cx="738136" cy="112137"/>
              </a:xfrm>
              <a:custGeom>
                <a:rect b="b" l="l" r="r" t="t"/>
                <a:pathLst>
                  <a:path extrusionOk="0" h="86" w="567">
                    <a:moveTo>
                      <a:pt x="0" y="55"/>
                    </a:moveTo>
                    <a:cubicBezTo>
                      <a:pt x="0" y="55"/>
                      <a:pt x="51" y="49"/>
                      <a:pt x="186" y="25"/>
                    </a:cubicBezTo>
                    <a:cubicBezTo>
                      <a:pt x="321" y="0"/>
                      <a:pt x="351" y="8"/>
                      <a:pt x="351" y="8"/>
                    </a:cubicBezTo>
                    <a:cubicBezTo>
                      <a:pt x="482" y="39"/>
                      <a:pt x="482" y="39"/>
                      <a:pt x="482" y="39"/>
                    </a:cubicBezTo>
                    <a:cubicBezTo>
                      <a:pt x="567" y="62"/>
                      <a:pt x="567" y="62"/>
                      <a:pt x="567" y="62"/>
                    </a:cubicBezTo>
                    <a:cubicBezTo>
                      <a:pt x="381" y="86"/>
                      <a:pt x="381" y="86"/>
                      <a:pt x="381" y="86"/>
                    </a:cubicBezTo>
                    <a:cubicBezTo>
                      <a:pt x="381" y="86"/>
                      <a:pt x="153" y="84"/>
                      <a:pt x="138" y="83"/>
                    </a:cubicBezTo>
                    <a:cubicBezTo>
                      <a:pt x="123" y="83"/>
                      <a:pt x="0" y="55"/>
                      <a:pt x="0" y="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1" name="Google Shape;2321;p42"/>
              <p:cNvSpPr/>
              <p:nvPr/>
            </p:nvSpPr>
            <p:spPr>
              <a:xfrm>
                <a:off x="1529723" y="3222068"/>
                <a:ext cx="205764" cy="139354"/>
              </a:xfrm>
              <a:custGeom>
                <a:rect b="b" l="l" r="r" t="t"/>
                <a:pathLst>
                  <a:path extrusionOk="0" h="107" w="158">
                    <a:moveTo>
                      <a:pt x="158" y="107"/>
                    </a:moveTo>
                    <a:cubicBezTo>
                      <a:pt x="109" y="105"/>
                      <a:pt x="61" y="102"/>
                      <a:pt x="14" y="99"/>
                    </a:cubicBezTo>
                    <a:cubicBezTo>
                      <a:pt x="10" y="71"/>
                      <a:pt x="6" y="43"/>
                      <a:pt x="0" y="15"/>
                    </a:cubicBezTo>
                    <a:cubicBezTo>
                      <a:pt x="22" y="12"/>
                      <a:pt x="45" y="10"/>
                      <a:pt x="67" y="8"/>
                    </a:cubicBezTo>
                    <a:cubicBezTo>
                      <a:pt x="89" y="6"/>
                      <a:pt x="111" y="3"/>
                      <a:pt x="133" y="1"/>
                    </a:cubicBezTo>
                    <a:cubicBezTo>
                      <a:pt x="135" y="1"/>
                      <a:pt x="138" y="1"/>
                      <a:pt x="141" y="0"/>
                    </a:cubicBezTo>
                    <a:cubicBezTo>
                      <a:pt x="141" y="2"/>
                      <a:pt x="141" y="4"/>
                      <a:pt x="142" y="6"/>
                    </a:cubicBezTo>
                    <a:cubicBezTo>
                      <a:pt x="145" y="20"/>
                      <a:pt x="147" y="35"/>
                      <a:pt x="150" y="50"/>
                    </a:cubicBezTo>
                    <a:cubicBezTo>
                      <a:pt x="153" y="69"/>
                      <a:pt x="156" y="88"/>
                      <a:pt x="158" y="10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2" name="Google Shape;2322;p42"/>
              <p:cNvSpPr/>
              <p:nvPr/>
            </p:nvSpPr>
            <p:spPr>
              <a:xfrm>
                <a:off x="1370774" y="2813804"/>
                <a:ext cx="341851" cy="427860"/>
              </a:xfrm>
              <a:custGeom>
                <a:rect b="b" l="l" r="r" t="t"/>
                <a:pathLst>
                  <a:path extrusionOk="0" h="329" w="263">
                    <a:moveTo>
                      <a:pt x="122" y="329"/>
                    </a:moveTo>
                    <a:cubicBezTo>
                      <a:pt x="106" y="259"/>
                      <a:pt x="83" y="203"/>
                      <a:pt x="55" y="147"/>
                    </a:cubicBezTo>
                    <a:cubicBezTo>
                      <a:pt x="30" y="98"/>
                      <a:pt x="32" y="106"/>
                      <a:pt x="0" y="48"/>
                    </a:cubicBezTo>
                    <a:cubicBezTo>
                      <a:pt x="42" y="32"/>
                      <a:pt x="85" y="16"/>
                      <a:pt x="128" y="0"/>
                    </a:cubicBezTo>
                    <a:cubicBezTo>
                      <a:pt x="161" y="59"/>
                      <a:pt x="159" y="53"/>
                      <a:pt x="185" y="104"/>
                    </a:cubicBezTo>
                    <a:cubicBezTo>
                      <a:pt x="218" y="169"/>
                      <a:pt x="245" y="234"/>
                      <a:pt x="263" y="314"/>
                    </a:cubicBezTo>
                    <a:cubicBezTo>
                      <a:pt x="216" y="319"/>
                      <a:pt x="169" y="324"/>
                      <a:pt x="122" y="32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3" name="Google Shape;2323;p42"/>
              <p:cNvSpPr/>
              <p:nvPr/>
            </p:nvSpPr>
            <p:spPr>
              <a:xfrm>
                <a:off x="1491619" y="3082714"/>
                <a:ext cx="190522" cy="58790"/>
              </a:xfrm>
              <a:custGeom>
                <a:rect b="b" l="l" r="r" t="t"/>
                <a:pathLst>
                  <a:path extrusionOk="0" h="45" w="146">
                    <a:moveTo>
                      <a:pt x="7" y="45"/>
                    </a:moveTo>
                    <a:cubicBezTo>
                      <a:pt x="4" y="36"/>
                      <a:pt x="3" y="32"/>
                      <a:pt x="0" y="23"/>
                    </a:cubicBezTo>
                    <a:cubicBezTo>
                      <a:pt x="47" y="16"/>
                      <a:pt x="93" y="8"/>
                      <a:pt x="139" y="0"/>
                    </a:cubicBezTo>
                    <a:cubicBezTo>
                      <a:pt x="142" y="10"/>
                      <a:pt x="143" y="15"/>
                      <a:pt x="146" y="24"/>
                    </a:cubicBezTo>
                    <a:cubicBezTo>
                      <a:pt x="100" y="31"/>
                      <a:pt x="53" y="38"/>
                      <a:pt x="7" y="4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4" name="Google Shape;2324;p42"/>
              <p:cNvSpPr/>
              <p:nvPr/>
            </p:nvSpPr>
            <p:spPr>
              <a:xfrm>
                <a:off x="1512304" y="3151302"/>
                <a:ext cx="190522" cy="53347"/>
              </a:xfrm>
              <a:custGeom>
                <a:rect b="b" l="l" r="r" t="t"/>
                <a:pathLst>
                  <a:path extrusionOk="0" h="41" w="146">
                    <a:moveTo>
                      <a:pt x="5" y="41"/>
                    </a:moveTo>
                    <a:cubicBezTo>
                      <a:pt x="3" y="32"/>
                      <a:pt x="2" y="28"/>
                      <a:pt x="0" y="19"/>
                    </a:cubicBezTo>
                    <a:cubicBezTo>
                      <a:pt x="47" y="13"/>
                      <a:pt x="93" y="6"/>
                      <a:pt x="140" y="0"/>
                    </a:cubicBezTo>
                    <a:cubicBezTo>
                      <a:pt x="142" y="10"/>
                      <a:pt x="143" y="15"/>
                      <a:pt x="146" y="24"/>
                    </a:cubicBezTo>
                    <a:cubicBezTo>
                      <a:pt x="99" y="30"/>
                      <a:pt x="52" y="36"/>
                      <a:pt x="5" y="4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5" name="Google Shape;2325;p42"/>
              <p:cNvSpPr/>
              <p:nvPr/>
            </p:nvSpPr>
            <p:spPr>
              <a:xfrm>
                <a:off x="1364242" y="2797474"/>
                <a:ext cx="179635" cy="93628"/>
              </a:xfrm>
              <a:custGeom>
                <a:rect b="b" l="l" r="r" t="t"/>
                <a:pathLst>
                  <a:path extrusionOk="0" h="72" w="138">
                    <a:moveTo>
                      <a:pt x="76" y="60"/>
                    </a:moveTo>
                    <a:cubicBezTo>
                      <a:pt x="111" y="47"/>
                      <a:pt x="138" y="27"/>
                      <a:pt x="133" y="14"/>
                    </a:cubicBezTo>
                    <a:cubicBezTo>
                      <a:pt x="128" y="0"/>
                      <a:pt x="96" y="2"/>
                      <a:pt x="61" y="14"/>
                    </a:cubicBezTo>
                    <a:cubicBezTo>
                      <a:pt x="25" y="27"/>
                      <a:pt x="0" y="45"/>
                      <a:pt x="5" y="58"/>
                    </a:cubicBezTo>
                    <a:cubicBezTo>
                      <a:pt x="10" y="72"/>
                      <a:pt x="41" y="72"/>
                      <a:pt x="76" y="6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6" name="Google Shape;2326;p42"/>
              <p:cNvSpPr/>
              <p:nvPr/>
            </p:nvSpPr>
            <p:spPr>
              <a:xfrm>
                <a:off x="1495973" y="2813804"/>
                <a:ext cx="175280" cy="280885"/>
              </a:xfrm>
              <a:custGeom>
                <a:rect b="b" l="l" r="r" t="t"/>
                <a:pathLst>
                  <a:path extrusionOk="0" h="216" w="135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1"/>
                      <a:pt x="32" y="1"/>
                      <a:pt x="32" y="2"/>
                    </a:cubicBezTo>
                    <a:cubicBezTo>
                      <a:pt x="35" y="12"/>
                      <a:pt x="22" y="26"/>
                      <a:pt x="0" y="37"/>
                    </a:cubicBezTo>
                    <a:cubicBezTo>
                      <a:pt x="27" y="81"/>
                      <a:pt x="56" y="146"/>
                      <a:pt x="81" y="216"/>
                    </a:cubicBezTo>
                    <a:cubicBezTo>
                      <a:pt x="99" y="213"/>
                      <a:pt x="117" y="210"/>
                      <a:pt x="135" y="207"/>
                    </a:cubicBezTo>
                    <a:cubicBezTo>
                      <a:pt x="122" y="172"/>
                      <a:pt x="106" y="138"/>
                      <a:pt x="89" y="104"/>
                    </a:cubicBezTo>
                    <a:cubicBezTo>
                      <a:pt x="63" y="53"/>
                      <a:pt x="65" y="59"/>
                      <a:pt x="32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7" name="Google Shape;2327;p42"/>
              <p:cNvSpPr/>
              <p:nvPr/>
            </p:nvSpPr>
            <p:spPr>
              <a:xfrm>
                <a:off x="1611375" y="3100133"/>
                <a:ext cx="81653" cy="60967"/>
              </a:xfrm>
              <a:custGeom>
                <a:rect b="b" l="l" r="r" t="t"/>
                <a:pathLst>
                  <a:path extrusionOk="0" h="47" w="63">
                    <a:moveTo>
                      <a:pt x="51" y="0"/>
                    </a:moveTo>
                    <a:cubicBezTo>
                      <a:pt x="52" y="4"/>
                      <a:pt x="53" y="7"/>
                      <a:pt x="54" y="11"/>
                    </a:cubicBezTo>
                    <a:cubicBezTo>
                      <a:pt x="36" y="14"/>
                      <a:pt x="18" y="17"/>
                      <a:pt x="0" y="19"/>
                    </a:cubicBezTo>
                    <a:cubicBezTo>
                      <a:pt x="3" y="28"/>
                      <a:pt x="6" y="37"/>
                      <a:pt x="9" y="47"/>
                    </a:cubicBezTo>
                    <a:cubicBezTo>
                      <a:pt x="27" y="44"/>
                      <a:pt x="45" y="42"/>
                      <a:pt x="63" y="39"/>
                    </a:cubicBezTo>
                    <a:cubicBezTo>
                      <a:pt x="60" y="26"/>
                      <a:pt x="55" y="13"/>
                      <a:pt x="51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8" name="Google Shape;2328;p42"/>
              <p:cNvSpPr/>
              <p:nvPr/>
            </p:nvSpPr>
            <p:spPr>
              <a:xfrm>
                <a:off x="1632061" y="3164366"/>
                <a:ext cx="103426" cy="197055"/>
              </a:xfrm>
              <a:custGeom>
                <a:rect b="b" l="l" r="r" t="t"/>
                <a:pathLst>
                  <a:path extrusionOk="0" h="152" w="79">
                    <a:moveTo>
                      <a:pt x="50" y="0"/>
                    </a:moveTo>
                    <a:cubicBezTo>
                      <a:pt x="51" y="4"/>
                      <a:pt x="52" y="8"/>
                      <a:pt x="54" y="14"/>
                    </a:cubicBezTo>
                    <a:cubicBezTo>
                      <a:pt x="36" y="16"/>
                      <a:pt x="18" y="19"/>
                      <a:pt x="0" y="21"/>
                    </a:cubicBezTo>
                    <a:cubicBezTo>
                      <a:pt x="13" y="64"/>
                      <a:pt x="24" y="108"/>
                      <a:pt x="31" y="150"/>
                    </a:cubicBezTo>
                    <a:cubicBezTo>
                      <a:pt x="47" y="151"/>
                      <a:pt x="63" y="151"/>
                      <a:pt x="79" y="152"/>
                    </a:cubicBezTo>
                    <a:cubicBezTo>
                      <a:pt x="78" y="146"/>
                      <a:pt x="78" y="140"/>
                      <a:pt x="77" y="133"/>
                    </a:cubicBezTo>
                    <a:cubicBezTo>
                      <a:pt x="75" y="120"/>
                      <a:pt x="73" y="107"/>
                      <a:pt x="71" y="95"/>
                    </a:cubicBezTo>
                    <a:cubicBezTo>
                      <a:pt x="70" y="91"/>
                      <a:pt x="70" y="87"/>
                      <a:pt x="69" y="84"/>
                    </a:cubicBezTo>
                    <a:cubicBezTo>
                      <a:pt x="68" y="80"/>
                      <a:pt x="68" y="76"/>
                      <a:pt x="67" y="72"/>
                    </a:cubicBezTo>
                    <a:cubicBezTo>
                      <a:pt x="66" y="65"/>
                      <a:pt x="64" y="58"/>
                      <a:pt x="63" y="51"/>
                    </a:cubicBezTo>
                    <a:cubicBezTo>
                      <a:pt x="62" y="49"/>
                      <a:pt x="62" y="47"/>
                      <a:pt x="62" y="45"/>
                    </a:cubicBezTo>
                    <a:cubicBezTo>
                      <a:pt x="58" y="29"/>
                      <a:pt x="54" y="14"/>
                      <a:pt x="50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9" name="Google Shape;2329;p42"/>
              <p:cNvSpPr/>
              <p:nvPr/>
            </p:nvSpPr>
            <p:spPr>
              <a:xfrm>
                <a:off x="1601577" y="3082714"/>
                <a:ext cx="80563" cy="42460"/>
              </a:xfrm>
              <a:custGeom>
                <a:rect b="b" l="l" r="r" t="t"/>
                <a:pathLst>
                  <a:path extrusionOk="0" h="32" w="62">
                    <a:moveTo>
                      <a:pt x="54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36" y="3"/>
                      <a:pt x="18" y="6"/>
                      <a:pt x="0" y="9"/>
                    </a:cubicBezTo>
                    <a:cubicBezTo>
                      <a:pt x="3" y="17"/>
                      <a:pt x="6" y="25"/>
                      <a:pt x="8" y="32"/>
                    </a:cubicBezTo>
                    <a:cubicBezTo>
                      <a:pt x="26" y="30"/>
                      <a:pt x="44" y="27"/>
                      <a:pt x="62" y="24"/>
                    </a:cubicBezTo>
                    <a:cubicBezTo>
                      <a:pt x="61" y="20"/>
                      <a:pt x="60" y="17"/>
                      <a:pt x="59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9"/>
                      <a:pt x="56" y="5"/>
                      <a:pt x="5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0" name="Google Shape;2330;p42"/>
              <p:cNvSpPr/>
              <p:nvPr/>
            </p:nvSpPr>
            <p:spPr>
              <a:xfrm>
                <a:off x="1623351" y="3151302"/>
                <a:ext cx="79475" cy="40282"/>
              </a:xfrm>
              <a:custGeom>
                <a:rect b="b" l="l" r="r" t="t"/>
                <a:pathLst>
                  <a:path extrusionOk="0" h="31" w="61">
                    <a:moveTo>
                      <a:pt x="54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36" y="3"/>
                      <a:pt x="18" y="5"/>
                      <a:pt x="0" y="8"/>
                    </a:cubicBezTo>
                    <a:cubicBezTo>
                      <a:pt x="2" y="15"/>
                      <a:pt x="5" y="23"/>
                      <a:pt x="7" y="31"/>
                    </a:cubicBezTo>
                    <a:cubicBezTo>
                      <a:pt x="25" y="29"/>
                      <a:pt x="43" y="26"/>
                      <a:pt x="61" y="24"/>
                    </a:cubicBezTo>
                    <a:cubicBezTo>
                      <a:pt x="59" y="18"/>
                      <a:pt x="58" y="14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6" y="7"/>
                      <a:pt x="55" y="3"/>
                      <a:pt x="5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31" name="Google Shape;2331;p42"/>
            <p:cNvSpPr/>
            <p:nvPr/>
          </p:nvSpPr>
          <p:spPr>
            <a:xfrm rot="-40912">
              <a:off x="2559281" y="2622484"/>
              <a:ext cx="206387" cy="394115"/>
            </a:xfrm>
            <a:custGeom>
              <a:rect b="b" l="l" r="r" t="t"/>
              <a:pathLst>
                <a:path extrusionOk="0" h="416" w="219">
                  <a:moveTo>
                    <a:pt x="136" y="0"/>
                  </a:moveTo>
                  <a:cubicBezTo>
                    <a:pt x="136" y="0"/>
                    <a:pt x="189" y="114"/>
                    <a:pt x="95" y="196"/>
                  </a:cubicBezTo>
                  <a:cubicBezTo>
                    <a:pt x="0" y="278"/>
                    <a:pt x="95" y="416"/>
                    <a:pt x="95" y="416"/>
                  </a:cubicBezTo>
                  <a:cubicBezTo>
                    <a:pt x="95" y="416"/>
                    <a:pt x="53" y="303"/>
                    <a:pt x="136" y="213"/>
                  </a:cubicBezTo>
                  <a:cubicBezTo>
                    <a:pt x="219" y="124"/>
                    <a:pt x="136" y="0"/>
                    <a:pt x="136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42"/>
            <p:cNvSpPr/>
            <p:nvPr/>
          </p:nvSpPr>
          <p:spPr>
            <a:xfrm rot="-40911">
              <a:off x="2267865" y="2120600"/>
              <a:ext cx="417685" cy="1091402"/>
            </a:xfrm>
            <a:custGeom>
              <a:rect b="b" l="l" r="r" t="t"/>
              <a:pathLst>
                <a:path extrusionOk="0" h="376" w="144">
                  <a:moveTo>
                    <a:pt x="42" y="0"/>
                  </a:moveTo>
                  <a:cubicBezTo>
                    <a:pt x="42" y="0"/>
                    <a:pt x="108" y="74"/>
                    <a:pt x="54" y="171"/>
                  </a:cubicBezTo>
                  <a:cubicBezTo>
                    <a:pt x="0" y="267"/>
                    <a:pt x="65" y="376"/>
                    <a:pt x="65" y="376"/>
                  </a:cubicBezTo>
                  <a:cubicBezTo>
                    <a:pt x="64" y="316"/>
                    <a:pt x="43" y="326"/>
                    <a:pt x="94" y="176"/>
                  </a:cubicBezTo>
                  <a:cubicBezTo>
                    <a:pt x="144" y="26"/>
                    <a:pt x="42" y="0"/>
                    <a:pt x="42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42"/>
            <p:cNvSpPr/>
            <p:nvPr/>
          </p:nvSpPr>
          <p:spPr>
            <a:xfrm flipH="1" rot="502803">
              <a:off x="1952179" y="1641147"/>
              <a:ext cx="526866" cy="1006098"/>
            </a:xfrm>
            <a:custGeom>
              <a:rect b="b" l="l" r="r" t="t"/>
              <a:pathLst>
                <a:path extrusionOk="0" h="416" w="219">
                  <a:moveTo>
                    <a:pt x="136" y="0"/>
                  </a:moveTo>
                  <a:cubicBezTo>
                    <a:pt x="136" y="0"/>
                    <a:pt x="189" y="114"/>
                    <a:pt x="95" y="196"/>
                  </a:cubicBezTo>
                  <a:cubicBezTo>
                    <a:pt x="0" y="278"/>
                    <a:pt x="95" y="416"/>
                    <a:pt x="95" y="416"/>
                  </a:cubicBezTo>
                  <a:cubicBezTo>
                    <a:pt x="95" y="416"/>
                    <a:pt x="53" y="303"/>
                    <a:pt x="136" y="213"/>
                  </a:cubicBezTo>
                  <a:cubicBezTo>
                    <a:pt x="219" y="124"/>
                    <a:pt x="136" y="0"/>
                    <a:pt x="136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Black"/>
              <a:buNone/>
              <a:defRPr sz="3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43"/>
          <p:cNvSpPr txBox="1"/>
          <p:nvPr>
            <p:ph type="ctrTitle"/>
          </p:nvPr>
        </p:nvSpPr>
        <p:spPr>
          <a:xfrm>
            <a:off x="783750" y="317525"/>
            <a:ext cx="5754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rgbClr val="774734"/>
                </a:solidFill>
              </a:rPr>
              <a:t>Insurance Applicant Risk Analysis</a:t>
            </a:r>
            <a:endParaRPr sz="4300">
              <a:solidFill>
                <a:srgbClr val="77473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</p:txBody>
      </p:sp>
      <p:sp>
        <p:nvSpPr>
          <p:cNvPr id="2339" name="Google Shape;2339;p43"/>
          <p:cNvSpPr txBox="1"/>
          <p:nvPr>
            <p:ph type="ctrTitle"/>
          </p:nvPr>
        </p:nvSpPr>
        <p:spPr>
          <a:xfrm>
            <a:off x="836950" y="1948100"/>
            <a:ext cx="57549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22529"/>
                </a:solidFill>
              </a:rPr>
              <a:t>Predicting applicant smoking and drinking habits based on health markers</a:t>
            </a:r>
            <a:endParaRPr sz="1700">
              <a:solidFill>
                <a:srgbClr val="222529"/>
              </a:solidFill>
            </a:endParaRPr>
          </a:p>
        </p:txBody>
      </p:sp>
      <p:sp>
        <p:nvSpPr>
          <p:cNvPr id="2340" name="Google Shape;2340;p43"/>
          <p:cNvSpPr txBox="1"/>
          <p:nvPr>
            <p:ph type="ctrTitle"/>
          </p:nvPr>
        </p:nvSpPr>
        <p:spPr>
          <a:xfrm>
            <a:off x="3389100" y="3591725"/>
            <a:ext cx="5754900" cy="15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529"/>
              </a:solidFill>
            </a:endParaRPr>
          </a:p>
        </p:txBody>
      </p:sp>
      <p:pic>
        <p:nvPicPr>
          <p:cNvPr id="2341" name="Google Shape;2341;p43"/>
          <p:cNvPicPr preferRelativeResize="0"/>
          <p:nvPr/>
        </p:nvPicPr>
        <p:blipFill rotWithShape="1">
          <a:blip r:embed="rId3">
            <a:alphaModFix/>
          </a:blip>
          <a:srcRect b="0" l="20621" r="18242" t="0"/>
          <a:stretch/>
        </p:blipFill>
        <p:spPr>
          <a:xfrm>
            <a:off x="2247275" y="3399600"/>
            <a:ext cx="1417425" cy="17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50" y="317525"/>
            <a:ext cx="2351201" cy="235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3" name="Google Shape;2423;p52"/>
          <p:cNvPicPr preferRelativeResize="0"/>
          <p:nvPr/>
        </p:nvPicPr>
        <p:blipFill rotWithShape="1">
          <a:blip r:embed="rId3">
            <a:alphaModFix/>
          </a:blip>
          <a:srcRect b="-7010" l="0" r="0" t="7010"/>
          <a:stretch/>
        </p:blipFill>
        <p:spPr>
          <a:xfrm>
            <a:off x="0" y="600500"/>
            <a:ext cx="4314026" cy="208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550" y="600500"/>
            <a:ext cx="4008451" cy="20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5" name="Google Shape;24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1" y="2571750"/>
            <a:ext cx="4314026" cy="24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6" name="Google Shape;242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350" y="2672475"/>
            <a:ext cx="4008451" cy="24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7" name="Google Shape;2427;p52"/>
          <p:cNvSpPr txBox="1"/>
          <p:nvPr>
            <p:ph type="title"/>
          </p:nvPr>
        </p:nvSpPr>
        <p:spPr>
          <a:xfrm>
            <a:off x="1818400" y="-76200"/>
            <a:ext cx="60228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Combination: Smoking and  Drinking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53"/>
          <p:cNvSpPr txBox="1"/>
          <p:nvPr>
            <p:ph type="title"/>
          </p:nvPr>
        </p:nvSpPr>
        <p:spPr>
          <a:xfrm>
            <a:off x="548925" y="308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Insights</a:t>
            </a:r>
            <a:endParaRPr/>
          </a:p>
        </p:txBody>
      </p:sp>
      <p:sp>
        <p:nvSpPr>
          <p:cNvPr id="2433" name="Google Shape;2433;p53"/>
          <p:cNvSpPr txBox="1"/>
          <p:nvPr>
            <p:ph idx="4294967295" type="body"/>
          </p:nvPr>
        </p:nvSpPr>
        <p:spPr>
          <a:xfrm>
            <a:off x="548925" y="1017725"/>
            <a:ext cx="7704000" cy="3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Smoking and drinking behaviors show a sharp increase in likelihood between ages 20 and 30, with a significant decline after 45, likely due to lifestyle changes and increased responsibilities.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Hemoglobin levels are notably higher in smokers and drinkers, while liver damage scores are significantly elevated in drinkers compared to non-drinkers.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There is a high conditional probability that individuals who smoke are also likely to engage in drinking behavior.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Smokers and drinkers tend to have higher triglyceride levels compared to non-smokers and non-drinkers.</a:t>
            </a:r>
            <a:endParaRPr sz="26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D1D2D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54"/>
          <p:cNvSpPr txBox="1"/>
          <p:nvPr>
            <p:ph type="title"/>
          </p:nvPr>
        </p:nvSpPr>
        <p:spPr>
          <a:xfrm>
            <a:off x="548925" y="308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Baseline Accuracy</a:t>
            </a:r>
            <a:endParaRPr/>
          </a:p>
        </p:txBody>
      </p:sp>
      <p:sp>
        <p:nvSpPr>
          <p:cNvPr id="2439" name="Google Shape;2439;p54"/>
          <p:cNvSpPr txBox="1"/>
          <p:nvPr>
            <p:ph idx="1" type="subTitle"/>
          </p:nvPr>
        </p:nvSpPr>
        <p:spPr>
          <a:xfrm>
            <a:off x="719938" y="2076575"/>
            <a:ext cx="2451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Drinkers: 50.19%</a:t>
            </a:r>
            <a:endParaRPr/>
          </a:p>
        </p:txBody>
      </p:sp>
      <p:sp>
        <p:nvSpPr>
          <p:cNvPr id="2440" name="Google Shape;2440;p54"/>
          <p:cNvSpPr txBox="1"/>
          <p:nvPr>
            <p:ph idx="8" type="subTitle"/>
          </p:nvPr>
        </p:nvSpPr>
        <p:spPr>
          <a:xfrm>
            <a:off x="3346495" y="2076575"/>
            <a:ext cx="2451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Smokers: 60.77%</a:t>
            </a:r>
            <a:endParaRPr/>
          </a:p>
        </p:txBody>
      </p:sp>
      <p:sp>
        <p:nvSpPr>
          <p:cNvPr id="2441" name="Google Shape;2441;p54"/>
          <p:cNvSpPr txBox="1"/>
          <p:nvPr>
            <p:ph idx="4294967295" type="subTitle"/>
          </p:nvPr>
        </p:nvSpPr>
        <p:spPr>
          <a:xfrm>
            <a:off x="719938" y="2838600"/>
            <a:ext cx="2451000" cy="19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assume everyone is a drinker</a:t>
            </a:r>
            <a:endParaRPr/>
          </a:p>
        </p:txBody>
      </p:sp>
      <p:sp>
        <p:nvSpPr>
          <p:cNvPr id="2442" name="Google Shape;2442;p54"/>
          <p:cNvSpPr txBox="1"/>
          <p:nvPr>
            <p:ph idx="4294967295" type="subTitle"/>
          </p:nvPr>
        </p:nvSpPr>
        <p:spPr>
          <a:xfrm>
            <a:off x="3346495" y="2838600"/>
            <a:ext cx="2451000" cy="19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assume everyone is not a smoker</a:t>
            </a:r>
            <a:endParaRPr/>
          </a:p>
        </p:txBody>
      </p:sp>
      <p:sp>
        <p:nvSpPr>
          <p:cNvPr id="2443" name="Google Shape;2443;p54"/>
          <p:cNvSpPr txBox="1"/>
          <p:nvPr>
            <p:ph idx="4294967295" type="subTitle"/>
          </p:nvPr>
        </p:nvSpPr>
        <p:spPr>
          <a:xfrm>
            <a:off x="5973052" y="2838600"/>
            <a:ext cx="2451000" cy="19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assume everyone drinks and/or smokes</a:t>
            </a:r>
            <a:endParaRPr/>
          </a:p>
        </p:txBody>
      </p:sp>
      <p:sp>
        <p:nvSpPr>
          <p:cNvPr id="2444" name="Google Shape;2444;p54"/>
          <p:cNvSpPr txBox="1"/>
          <p:nvPr>
            <p:ph idx="4294967295" type="subTitle"/>
          </p:nvPr>
        </p:nvSpPr>
        <p:spPr>
          <a:xfrm>
            <a:off x="5393200" y="2076575"/>
            <a:ext cx="5264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Char char="●"/>
            </a:pPr>
            <a:r>
              <a:rPr lang="en-GB" sz="2000">
                <a:latin typeface="Barlow Black"/>
                <a:ea typeface="Barlow Black"/>
                <a:cs typeface="Barlow Black"/>
                <a:sym typeface="Barlow Black"/>
              </a:rPr>
              <a:t>Drinkers and/or </a:t>
            </a:r>
            <a:br>
              <a:rPr lang="en-GB" sz="2000">
                <a:latin typeface="Barlow Black"/>
                <a:ea typeface="Barlow Black"/>
                <a:cs typeface="Barlow Black"/>
                <a:sym typeface="Barlow Black"/>
              </a:rPr>
            </a:br>
            <a:r>
              <a:rPr lang="en-GB" sz="2000">
                <a:latin typeface="Barlow Black"/>
                <a:ea typeface="Barlow Black"/>
                <a:cs typeface="Barlow Black"/>
                <a:sym typeface="Barlow Black"/>
              </a:rPr>
              <a:t>Smokers: 60.91%</a:t>
            </a:r>
            <a:endParaRPr sz="2000"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445" name="Google Shape;2445;p54"/>
          <p:cNvSpPr/>
          <p:nvPr/>
        </p:nvSpPr>
        <p:spPr>
          <a:xfrm>
            <a:off x="6081093" y="1667252"/>
            <a:ext cx="374333" cy="376527"/>
          </a:xfrm>
          <a:custGeom>
            <a:rect b="b" l="l" r="r" t="t"/>
            <a:pathLst>
              <a:path extrusionOk="0" h="144" w="144">
                <a:moveTo>
                  <a:pt x="0" y="144"/>
                </a:moveTo>
                <a:cubicBezTo>
                  <a:pt x="144" y="144"/>
                  <a:pt x="144" y="144"/>
                  <a:pt x="144" y="144"/>
                </a:cubicBezTo>
                <a:cubicBezTo>
                  <a:pt x="144" y="0"/>
                  <a:pt x="144" y="0"/>
                  <a:pt x="144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"/>
                </a:lnTo>
                <a:close/>
                <a:moveTo>
                  <a:pt x="8" y="135"/>
                </a:moveTo>
                <a:cubicBezTo>
                  <a:pt x="8" y="118"/>
                  <a:pt x="8" y="118"/>
                  <a:pt x="8" y="118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25" y="119"/>
                  <a:pt x="25" y="120"/>
                  <a:pt x="26" y="121"/>
                </a:cubicBezTo>
                <a:cubicBezTo>
                  <a:pt x="28" y="125"/>
                  <a:pt x="31" y="127"/>
                  <a:pt x="34" y="127"/>
                </a:cubicBezTo>
                <a:cubicBezTo>
                  <a:pt x="37" y="127"/>
                  <a:pt x="40" y="125"/>
                  <a:pt x="43" y="121"/>
                </a:cubicBezTo>
                <a:cubicBezTo>
                  <a:pt x="43" y="120"/>
                  <a:pt x="43" y="119"/>
                  <a:pt x="44" y="118"/>
                </a:cubicBezTo>
                <a:cubicBezTo>
                  <a:pt x="62" y="118"/>
                  <a:pt x="62" y="118"/>
                  <a:pt x="62" y="118"/>
                </a:cubicBezTo>
                <a:cubicBezTo>
                  <a:pt x="63" y="119"/>
                  <a:pt x="63" y="120"/>
                  <a:pt x="63" y="121"/>
                </a:cubicBezTo>
                <a:cubicBezTo>
                  <a:pt x="66" y="125"/>
                  <a:pt x="69" y="127"/>
                  <a:pt x="72" y="127"/>
                </a:cubicBezTo>
                <a:cubicBezTo>
                  <a:pt x="75" y="127"/>
                  <a:pt x="78" y="125"/>
                  <a:pt x="81" y="121"/>
                </a:cubicBezTo>
                <a:cubicBezTo>
                  <a:pt x="81" y="120"/>
                  <a:pt x="81" y="119"/>
                  <a:pt x="82" y="118"/>
                </a:cubicBezTo>
                <a:cubicBezTo>
                  <a:pt x="100" y="118"/>
                  <a:pt x="100" y="118"/>
                  <a:pt x="100" y="118"/>
                </a:cubicBezTo>
                <a:cubicBezTo>
                  <a:pt x="101" y="119"/>
                  <a:pt x="101" y="120"/>
                  <a:pt x="101" y="121"/>
                </a:cubicBezTo>
                <a:cubicBezTo>
                  <a:pt x="104" y="125"/>
                  <a:pt x="107" y="127"/>
                  <a:pt x="110" y="127"/>
                </a:cubicBezTo>
                <a:cubicBezTo>
                  <a:pt x="113" y="127"/>
                  <a:pt x="116" y="125"/>
                  <a:pt x="119" y="121"/>
                </a:cubicBezTo>
                <a:cubicBezTo>
                  <a:pt x="119" y="120"/>
                  <a:pt x="119" y="119"/>
                  <a:pt x="120" y="118"/>
                </a:cubicBezTo>
                <a:cubicBezTo>
                  <a:pt x="136" y="118"/>
                  <a:pt x="136" y="118"/>
                  <a:pt x="136" y="118"/>
                </a:cubicBezTo>
                <a:cubicBezTo>
                  <a:pt x="136" y="135"/>
                  <a:pt x="136" y="135"/>
                  <a:pt x="136" y="135"/>
                </a:cubicBezTo>
                <a:lnTo>
                  <a:pt x="8" y="135"/>
                </a:lnTo>
                <a:close/>
                <a:moveTo>
                  <a:pt x="102" y="59"/>
                </a:moveTo>
                <a:cubicBezTo>
                  <a:pt x="118" y="59"/>
                  <a:pt x="118" y="59"/>
                  <a:pt x="118" y="59"/>
                </a:cubicBezTo>
                <a:cubicBezTo>
                  <a:pt x="118" y="62"/>
                  <a:pt x="118" y="65"/>
                  <a:pt x="118" y="68"/>
                </a:cubicBezTo>
                <a:cubicBezTo>
                  <a:pt x="102" y="68"/>
                  <a:pt x="102" y="68"/>
                  <a:pt x="102" y="68"/>
                </a:cubicBezTo>
                <a:cubicBezTo>
                  <a:pt x="102" y="65"/>
                  <a:pt x="102" y="62"/>
                  <a:pt x="102" y="59"/>
                </a:cubicBezTo>
                <a:close/>
                <a:moveTo>
                  <a:pt x="102" y="76"/>
                </a:moveTo>
                <a:cubicBezTo>
                  <a:pt x="118" y="76"/>
                  <a:pt x="118" y="76"/>
                  <a:pt x="118" y="76"/>
                </a:cubicBezTo>
                <a:cubicBezTo>
                  <a:pt x="118" y="87"/>
                  <a:pt x="117" y="97"/>
                  <a:pt x="115" y="105"/>
                </a:cubicBezTo>
                <a:cubicBezTo>
                  <a:pt x="113" y="114"/>
                  <a:pt x="111" y="117"/>
                  <a:pt x="110" y="118"/>
                </a:cubicBezTo>
                <a:cubicBezTo>
                  <a:pt x="109" y="117"/>
                  <a:pt x="107" y="114"/>
                  <a:pt x="105" y="105"/>
                </a:cubicBezTo>
                <a:cubicBezTo>
                  <a:pt x="103" y="97"/>
                  <a:pt x="102" y="87"/>
                  <a:pt x="102" y="76"/>
                </a:cubicBezTo>
                <a:close/>
                <a:moveTo>
                  <a:pt x="123" y="34"/>
                </a:moveTo>
                <a:cubicBezTo>
                  <a:pt x="136" y="34"/>
                  <a:pt x="136" y="34"/>
                  <a:pt x="136" y="34"/>
                </a:cubicBezTo>
                <a:cubicBezTo>
                  <a:pt x="136" y="110"/>
                  <a:pt x="136" y="110"/>
                  <a:pt x="136" y="110"/>
                </a:cubicBezTo>
                <a:cubicBezTo>
                  <a:pt x="123" y="110"/>
                  <a:pt x="123" y="110"/>
                  <a:pt x="123" y="110"/>
                </a:cubicBezTo>
                <a:cubicBezTo>
                  <a:pt x="126" y="98"/>
                  <a:pt x="127" y="84"/>
                  <a:pt x="127" y="72"/>
                </a:cubicBezTo>
                <a:cubicBezTo>
                  <a:pt x="127" y="60"/>
                  <a:pt x="126" y="45"/>
                  <a:pt x="123" y="34"/>
                </a:cubicBezTo>
                <a:close/>
                <a:moveTo>
                  <a:pt x="117" y="51"/>
                </a:moveTo>
                <a:cubicBezTo>
                  <a:pt x="103" y="51"/>
                  <a:pt x="103" y="51"/>
                  <a:pt x="103" y="51"/>
                </a:cubicBezTo>
                <a:cubicBezTo>
                  <a:pt x="103" y="46"/>
                  <a:pt x="104" y="43"/>
                  <a:pt x="105" y="39"/>
                </a:cubicBezTo>
                <a:cubicBezTo>
                  <a:pt x="107" y="29"/>
                  <a:pt x="109" y="26"/>
                  <a:pt x="110" y="26"/>
                </a:cubicBezTo>
                <a:cubicBezTo>
                  <a:pt x="111" y="26"/>
                  <a:pt x="113" y="29"/>
                  <a:pt x="115" y="39"/>
                </a:cubicBezTo>
                <a:cubicBezTo>
                  <a:pt x="116" y="43"/>
                  <a:pt x="117" y="46"/>
                  <a:pt x="117" y="51"/>
                </a:cubicBezTo>
                <a:close/>
                <a:moveTo>
                  <a:pt x="97" y="110"/>
                </a:moveTo>
                <a:cubicBezTo>
                  <a:pt x="85" y="110"/>
                  <a:pt x="85" y="110"/>
                  <a:pt x="85" y="110"/>
                </a:cubicBezTo>
                <a:cubicBezTo>
                  <a:pt x="88" y="98"/>
                  <a:pt x="89" y="84"/>
                  <a:pt x="89" y="72"/>
                </a:cubicBezTo>
                <a:cubicBezTo>
                  <a:pt x="89" y="60"/>
                  <a:pt x="88" y="45"/>
                  <a:pt x="85" y="34"/>
                </a:cubicBezTo>
                <a:cubicBezTo>
                  <a:pt x="97" y="34"/>
                  <a:pt x="97" y="34"/>
                  <a:pt x="97" y="34"/>
                </a:cubicBezTo>
                <a:cubicBezTo>
                  <a:pt x="94" y="45"/>
                  <a:pt x="93" y="60"/>
                  <a:pt x="93" y="72"/>
                </a:cubicBezTo>
                <a:cubicBezTo>
                  <a:pt x="93" y="84"/>
                  <a:pt x="94" y="98"/>
                  <a:pt x="97" y="110"/>
                </a:cubicBezTo>
                <a:close/>
                <a:moveTo>
                  <a:pt x="64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0" y="62"/>
                  <a:pt x="80" y="65"/>
                  <a:pt x="80" y="6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65"/>
                  <a:pt x="64" y="62"/>
                  <a:pt x="64" y="59"/>
                </a:cubicBezTo>
                <a:close/>
                <a:moveTo>
                  <a:pt x="64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80" y="87"/>
                  <a:pt x="79" y="97"/>
                  <a:pt x="77" y="105"/>
                </a:cubicBezTo>
                <a:cubicBezTo>
                  <a:pt x="75" y="114"/>
                  <a:pt x="73" y="117"/>
                  <a:pt x="72" y="118"/>
                </a:cubicBezTo>
                <a:cubicBezTo>
                  <a:pt x="71" y="117"/>
                  <a:pt x="69" y="114"/>
                  <a:pt x="67" y="105"/>
                </a:cubicBezTo>
                <a:cubicBezTo>
                  <a:pt x="65" y="97"/>
                  <a:pt x="64" y="87"/>
                  <a:pt x="64" y="76"/>
                </a:cubicBezTo>
                <a:close/>
                <a:moveTo>
                  <a:pt x="79" y="51"/>
                </a:moveTo>
                <a:cubicBezTo>
                  <a:pt x="65" y="51"/>
                  <a:pt x="65" y="51"/>
                  <a:pt x="65" y="51"/>
                </a:cubicBezTo>
                <a:cubicBezTo>
                  <a:pt x="65" y="46"/>
                  <a:pt x="66" y="43"/>
                  <a:pt x="67" y="39"/>
                </a:cubicBezTo>
                <a:cubicBezTo>
                  <a:pt x="69" y="29"/>
                  <a:pt x="71" y="26"/>
                  <a:pt x="72" y="26"/>
                </a:cubicBezTo>
                <a:cubicBezTo>
                  <a:pt x="73" y="26"/>
                  <a:pt x="75" y="29"/>
                  <a:pt x="77" y="39"/>
                </a:cubicBezTo>
                <a:cubicBezTo>
                  <a:pt x="78" y="43"/>
                  <a:pt x="79" y="46"/>
                  <a:pt x="79" y="51"/>
                </a:cubicBezTo>
                <a:close/>
                <a:moveTo>
                  <a:pt x="59" y="110"/>
                </a:moveTo>
                <a:cubicBezTo>
                  <a:pt x="47" y="110"/>
                  <a:pt x="47" y="110"/>
                  <a:pt x="47" y="110"/>
                </a:cubicBezTo>
                <a:cubicBezTo>
                  <a:pt x="50" y="98"/>
                  <a:pt x="51" y="84"/>
                  <a:pt x="51" y="72"/>
                </a:cubicBezTo>
                <a:cubicBezTo>
                  <a:pt x="51" y="60"/>
                  <a:pt x="50" y="45"/>
                  <a:pt x="47" y="34"/>
                </a:cubicBezTo>
                <a:cubicBezTo>
                  <a:pt x="59" y="34"/>
                  <a:pt x="59" y="34"/>
                  <a:pt x="59" y="34"/>
                </a:cubicBezTo>
                <a:cubicBezTo>
                  <a:pt x="56" y="45"/>
                  <a:pt x="55" y="60"/>
                  <a:pt x="55" y="72"/>
                </a:cubicBezTo>
                <a:cubicBezTo>
                  <a:pt x="55" y="84"/>
                  <a:pt x="56" y="98"/>
                  <a:pt x="59" y="110"/>
                </a:cubicBezTo>
                <a:close/>
                <a:moveTo>
                  <a:pt x="26" y="59"/>
                </a:moveTo>
                <a:cubicBezTo>
                  <a:pt x="42" y="59"/>
                  <a:pt x="42" y="59"/>
                  <a:pt x="42" y="59"/>
                </a:cubicBezTo>
                <a:cubicBezTo>
                  <a:pt x="42" y="62"/>
                  <a:pt x="42" y="65"/>
                  <a:pt x="42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5"/>
                  <a:pt x="26" y="62"/>
                  <a:pt x="26" y="59"/>
                </a:cubicBezTo>
                <a:close/>
                <a:moveTo>
                  <a:pt x="26" y="76"/>
                </a:moveTo>
                <a:cubicBezTo>
                  <a:pt x="42" y="76"/>
                  <a:pt x="42" y="76"/>
                  <a:pt x="42" y="76"/>
                </a:cubicBezTo>
                <a:cubicBezTo>
                  <a:pt x="42" y="87"/>
                  <a:pt x="41" y="97"/>
                  <a:pt x="39" y="105"/>
                </a:cubicBezTo>
                <a:cubicBezTo>
                  <a:pt x="37" y="114"/>
                  <a:pt x="35" y="117"/>
                  <a:pt x="34" y="118"/>
                </a:cubicBezTo>
                <a:cubicBezTo>
                  <a:pt x="33" y="117"/>
                  <a:pt x="31" y="114"/>
                  <a:pt x="29" y="105"/>
                </a:cubicBezTo>
                <a:cubicBezTo>
                  <a:pt x="27" y="97"/>
                  <a:pt x="26" y="87"/>
                  <a:pt x="26" y="76"/>
                </a:cubicBezTo>
                <a:close/>
                <a:moveTo>
                  <a:pt x="41" y="51"/>
                </a:moveTo>
                <a:cubicBezTo>
                  <a:pt x="27" y="51"/>
                  <a:pt x="27" y="51"/>
                  <a:pt x="27" y="51"/>
                </a:cubicBezTo>
                <a:cubicBezTo>
                  <a:pt x="27" y="46"/>
                  <a:pt x="28" y="43"/>
                  <a:pt x="29" y="39"/>
                </a:cubicBezTo>
                <a:cubicBezTo>
                  <a:pt x="31" y="29"/>
                  <a:pt x="33" y="26"/>
                  <a:pt x="34" y="26"/>
                </a:cubicBezTo>
                <a:cubicBezTo>
                  <a:pt x="35" y="26"/>
                  <a:pt x="37" y="29"/>
                  <a:pt x="39" y="39"/>
                </a:cubicBezTo>
                <a:cubicBezTo>
                  <a:pt x="40" y="43"/>
                  <a:pt x="41" y="46"/>
                  <a:pt x="41" y="51"/>
                </a:cubicBezTo>
                <a:close/>
                <a:moveTo>
                  <a:pt x="21" y="110"/>
                </a:moveTo>
                <a:cubicBezTo>
                  <a:pt x="8" y="110"/>
                  <a:pt x="8" y="110"/>
                  <a:pt x="8" y="110"/>
                </a:cubicBezTo>
                <a:cubicBezTo>
                  <a:pt x="8" y="34"/>
                  <a:pt x="8" y="34"/>
                  <a:pt x="8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18" y="45"/>
                  <a:pt x="17" y="60"/>
                  <a:pt x="17" y="72"/>
                </a:cubicBezTo>
                <a:cubicBezTo>
                  <a:pt x="17" y="84"/>
                  <a:pt x="18" y="98"/>
                  <a:pt x="21" y="110"/>
                </a:cubicBezTo>
                <a:close/>
                <a:moveTo>
                  <a:pt x="136" y="8"/>
                </a:moveTo>
                <a:cubicBezTo>
                  <a:pt x="136" y="25"/>
                  <a:pt x="136" y="25"/>
                  <a:pt x="136" y="25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19" y="25"/>
                  <a:pt x="119" y="24"/>
                  <a:pt x="119" y="23"/>
                </a:cubicBezTo>
                <a:cubicBezTo>
                  <a:pt x="116" y="19"/>
                  <a:pt x="113" y="17"/>
                  <a:pt x="110" y="17"/>
                </a:cubicBezTo>
                <a:cubicBezTo>
                  <a:pt x="107" y="17"/>
                  <a:pt x="104" y="19"/>
                  <a:pt x="101" y="23"/>
                </a:cubicBezTo>
                <a:cubicBezTo>
                  <a:pt x="101" y="24"/>
                  <a:pt x="101" y="25"/>
                  <a:pt x="100" y="25"/>
                </a:cubicBezTo>
                <a:cubicBezTo>
                  <a:pt x="82" y="25"/>
                  <a:pt x="82" y="25"/>
                  <a:pt x="82" y="25"/>
                </a:cubicBezTo>
                <a:cubicBezTo>
                  <a:pt x="81" y="25"/>
                  <a:pt x="81" y="24"/>
                  <a:pt x="81" y="23"/>
                </a:cubicBezTo>
                <a:cubicBezTo>
                  <a:pt x="78" y="19"/>
                  <a:pt x="75" y="17"/>
                  <a:pt x="72" y="17"/>
                </a:cubicBezTo>
                <a:cubicBezTo>
                  <a:pt x="69" y="17"/>
                  <a:pt x="66" y="19"/>
                  <a:pt x="63" y="23"/>
                </a:cubicBezTo>
                <a:cubicBezTo>
                  <a:pt x="63" y="24"/>
                  <a:pt x="63" y="25"/>
                  <a:pt x="62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3" y="25"/>
                  <a:pt x="43" y="24"/>
                  <a:pt x="43" y="23"/>
                </a:cubicBezTo>
                <a:cubicBezTo>
                  <a:pt x="40" y="19"/>
                  <a:pt x="37" y="17"/>
                  <a:pt x="34" y="17"/>
                </a:cubicBezTo>
                <a:cubicBezTo>
                  <a:pt x="31" y="17"/>
                  <a:pt x="28" y="19"/>
                  <a:pt x="26" y="23"/>
                </a:cubicBezTo>
                <a:cubicBezTo>
                  <a:pt x="25" y="24"/>
                  <a:pt x="25" y="25"/>
                  <a:pt x="24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8"/>
                  <a:pt x="8" y="8"/>
                  <a:pt x="8" y="8"/>
                </a:cubicBezTo>
                <a:lnTo>
                  <a:pt x="136" y="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6" name="Google Shape;2446;p54"/>
          <p:cNvGrpSpPr/>
          <p:nvPr/>
        </p:nvGrpSpPr>
        <p:grpSpPr>
          <a:xfrm>
            <a:off x="3447926" y="1667801"/>
            <a:ext cx="328227" cy="375430"/>
            <a:chOff x="3196521" y="2053412"/>
            <a:chExt cx="328227" cy="375430"/>
          </a:xfrm>
        </p:grpSpPr>
        <p:sp>
          <p:nvSpPr>
            <p:cNvPr id="2447" name="Google Shape;2447;p54"/>
            <p:cNvSpPr/>
            <p:nvPr/>
          </p:nvSpPr>
          <p:spPr>
            <a:xfrm>
              <a:off x="3196521" y="2053412"/>
              <a:ext cx="328227" cy="375430"/>
            </a:xfrm>
            <a:custGeom>
              <a:rect b="b" l="l" r="r" t="t"/>
              <a:pathLst>
                <a:path extrusionOk="0" h="342" w="299">
                  <a:moveTo>
                    <a:pt x="159" y="321"/>
                  </a:moveTo>
                  <a:lnTo>
                    <a:pt x="159" y="247"/>
                  </a:lnTo>
                  <a:lnTo>
                    <a:pt x="123" y="209"/>
                  </a:lnTo>
                  <a:lnTo>
                    <a:pt x="159" y="154"/>
                  </a:lnTo>
                  <a:lnTo>
                    <a:pt x="159" y="0"/>
                  </a:lnTo>
                  <a:lnTo>
                    <a:pt x="81" y="0"/>
                  </a:lnTo>
                  <a:lnTo>
                    <a:pt x="81" y="147"/>
                  </a:lnTo>
                  <a:lnTo>
                    <a:pt x="36" y="211"/>
                  </a:lnTo>
                  <a:lnTo>
                    <a:pt x="81" y="256"/>
                  </a:lnTo>
                  <a:lnTo>
                    <a:pt x="81" y="321"/>
                  </a:lnTo>
                  <a:lnTo>
                    <a:pt x="0" y="321"/>
                  </a:lnTo>
                  <a:lnTo>
                    <a:pt x="0" y="342"/>
                  </a:lnTo>
                  <a:lnTo>
                    <a:pt x="299" y="342"/>
                  </a:lnTo>
                  <a:lnTo>
                    <a:pt x="299" y="321"/>
                  </a:lnTo>
                  <a:lnTo>
                    <a:pt x="159" y="321"/>
                  </a:lnTo>
                  <a:close/>
                  <a:moveTo>
                    <a:pt x="100" y="81"/>
                  </a:moveTo>
                  <a:lnTo>
                    <a:pt x="100" y="19"/>
                  </a:lnTo>
                  <a:lnTo>
                    <a:pt x="140" y="19"/>
                  </a:lnTo>
                  <a:lnTo>
                    <a:pt x="140" y="100"/>
                  </a:lnTo>
                  <a:lnTo>
                    <a:pt x="100" y="100"/>
                  </a:lnTo>
                  <a:lnTo>
                    <a:pt x="100" y="81"/>
                  </a:lnTo>
                  <a:close/>
                  <a:moveTo>
                    <a:pt x="140" y="321"/>
                  </a:moveTo>
                  <a:lnTo>
                    <a:pt x="100" y="321"/>
                  </a:lnTo>
                  <a:lnTo>
                    <a:pt x="100" y="302"/>
                  </a:lnTo>
                  <a:lnTo>
                    <a:pt x="140" y="302"/>
                  </a:lnTo>
                  <a:lnTo>
                    <a:pt x="140" y="321"/>
                  </a:lnTo>
                  <a:close/>
                  <a:moveTo>
                    <a:pt x="140" y="280"/>
                  </a:moveTo>
                  <a:lnTo>
                    <a:pt x="100" y="280"/>
                  </a:lnTo>
                  <a:lnTo>
                    <a:pt x="100" y="247"/>
                  </a:lnTo>
                  <a:lnTo>
                    <a:pt x="62" y="209"/>
                  </a:lnTo>
                  <a:lnTo>
                    <a:pt x="100" y="154"/>
                  </a:lnTo>
                  <a:lnTo>
                    <a:pt x="100" y="121"/>
                  </a:lnTo>
                  <a:lnTo>
                    <a:pt x="140" y="121"/>
                  </a:lnTo>
                  <a:lnTo>
                    <a:pt x="140" y="147"/>
                  </a:lnTo>
                  <a:lnTo>
                    <a:pt x="97" y="211"/>
                  </a:lnTo>
                  <a:lnTo>
                    <a:pt x="140" y="256"/>
                  </a:lnTo>
                  <a:lnTo>
                    <a:pt x="140" y="2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54"/>
            <p:cNvSpPr/>
            <p:nvPr/>
          </p:nvSpPr>
          <p:spPr>
            <a:xfrm>
              <a:off x="3394116" y="2254299"/>
              <a:ext cx="45008" cy="106482"/>
            </a:xfrm>
            <a:custGeom>
              <a:rect b="b" l="l" r="r" t="t"/>
              <a:pathLst>
                <a:path extrusionOk="0" h="41" w="17">
                  <a:moveTo>
                    <a:pt x="6" y="17"/>
                  </a:moveTo>
                  <a:cubicBezTo>
                    <a:pt x="2" y="20"/>
                    <a:pt x="0" y="24"/>
                    <a:pt x="0" y="29"/>
                  </a:cubicBezTo>
                  <a:cubicBezTo>
                    <a:pt x="0" y="34"/>
                    <a:pt x="2" y="38"/>
                    <a:pt x="6" y="41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3"/>
                    <a:pt x="8" y="31"/>
                    <a:pt x="8" y="29"/>
                  </a:cubicBezTo>
                  <a:cubicBezTo>
                    <a:pt x="8" y="27"/>
                    <a:pt x="9" y="25"/>
                    <a:pt x="11" y="24"/>
                  </a:cubicBezTo>
                  <a:cubicBezTo>
                    <a:pt x="15" y="22"/>
                    <a:pt x="17" y="17"/>
                    <a:pt x="17" y="12"/>
                  </a:cubicBezTo>
                  <a:cubicBezTo>
                    <a:pt x="17" y="7"/>
                    <a:pt x="15" y="3"/>
                    <a:pt x="11" y="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8"/>
                    <a:pt x="9" y="10"/>
                    <a:pt x="9" y="12"/>
                  </a:cubicBezTo>
                  <a:cubicBezTo>
                    <a:pt x="9" y="14"/>
                    <a:pt x="8" y="16"/>
                    <a:pt x="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p54"/>
            <p:cNvSpPr/>
            <p:nvPr/>
          </p:nvSpPr>
          <p:spPr>
            <a:xfrm>
              <a:off x="3449004" y="2254299"/>
              <a:ext cx="43910" cy="106482"/>
            </a:xfrm>
            <a:custGeom>
              <a:rect b="b" l="l" r="r" t="t"/>
              <a:pathLst>
                <a:path extrusionOk="0" h="41" w="17">
                  <a:moveTo>
                    <a:pt x="6" y="17"/>
                  </a:moveTo>
                  <a:cubicBezTo>
                    <a:pt x="2" y="20"/>
                    <a:pt x="0" y="24"/>
                    <a:pt x="0" y="29"/>
                  </a:cubicBezTo>
                  <a:cubicBezTo>
                    <a:pt x="0" y="34"/>
                    <a:pt x="2" y="38"/>
                    <a:pt x="6" y="41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3"/>
                    <a:pt x="8" y="31"/>
                    <a:pt x="8" y="29"/>
                  </a:cubicBezTo>
                  <a:cubicBezTo>
                    <a:pt x="8" y="27"/>
                    <a:pt x="9" y="25"/>
                    <a:pt x="11" y="24"/>
                  </a:cubicBezTo>
                  <a:cubicBezTo>
                    <a:pt x="15" y="22"/>
                    <a:pt x="17" y="17"/>
                    <a:pt x="17" y="12"/>
                  </a:cubicBezTo>
                  <a:cubicBezTo>
                    <a:pt x="17" y="7"/>
                    <a:pt x="15" y="3"/>
                    <a:pt x="11" y="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8"/>
                    <a:pt x="9" y="10"/>
                    <a:pt x="9" y="12"/>
                  </a:cubicBezTo>
                  <a:cubicBezTo>
                    <a:pt x="9" y="14"/>
                    <a:pt x="8" y="16"/>
                    <a:pt x="6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50" name="Google Shape;24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50" y="1667800"/>
            <a:ext cx="483300" cy="4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5"/>
          <p:cNvSpPr txBox="1"/>
          <p:nvPr>
            <p:ph type="title"/>
          </p:nvPr>
        </p:nvSpPr>
        <p:spPr>
          <a:xfrm>
            <a:off x="548925" y="308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Results - Accuracy</a:t>
            </a:r>
            <a:endParaRPr/>
          </a:p>
        </p:txBody>
      </p:sp>
      <p:pic>
        <p:nvPicPr>
          <p:cNvPr id="2456" name="Google Shape;24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1" cy="298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56"/>
          <p:cNvSpPr txBox="1"/>
          <p:nvPr>
            <p:ph type="title"/>
          </p:nvPr>
        </p:nvSpPr>
        <p:spPr>
          <a:xfrm>
            <a:off x="548925" y="308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 Importance</a:t>
            </a:r>
            <a:endParaRPr/>
          </a:p>
        </p:txBody>
      </p:sp>
      <p:sp>
        <p:nvSpPr>
          <p:cNvPr id="2462" name="Google Shape;2462;p56"/>
          <p:cNvSpPr txBox="1"/>
          <p:nvPr>
            <p:ph idx="4294967295" type="body"/>
          </p:nvPr>
        </p:nvSpPr>
        <p:spPr>
          <a:xfrm>
            <a:off x="548925" y="890100"/>
            <a:ext cx="77040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Age, Hemoglobin, and Gamma-GTP consistently emerged as the most important across all models.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Liver Damage Score and Liver Enzyme Ratio were significant engineered features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463" name="Google Shape;24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175" y="2332650"/>
            <a:ext cx="3896878" cy="26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00" y="2385925"/>
            <a:ext cx="4061602" cy="25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57"/>
          <p:cNvSpPr txBox="1"/>
          <p:nvPr>
            <p:ph type="title"/>
          </p:nvPr>
        </p:nvSpPr>
        <p:spPr>
          <a:xfrm>
            <a:off x="548925" y="308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470" name="Google Shape;2470;p57"/>
          <p:cNvSpPr txBox="1"/>
          <p:nvPr>
            <p:ph idx="4294967295" type="body"/>
          </p:nvPr>
        </p:nvSpPr>
        <p:spPr>
          <a:xfrm>
            <a:off x="399024" y="1029725"/>
            <a:ext cx="7932000" cy="3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Drinkers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Best Model: Random Forest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Improvement over Baseline: 22.40%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Accuracy: 72.49%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Smokers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Best Model: Decision Tree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Improvement over Baseline: 20.19%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Accuracy: 80.94%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Drinker and/or Smoker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Best Model: Random Forest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Improvement over Baseline: 18.33%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Accuracy: 79.24%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2471" name="Google Shape;2471;p57"/>
          <p:cNvGrpSpPr/>
          <p:nvPr/>
        </p:nvGrpSpPr>
        <p:grpSpPr>
          <a:xfrm>
            <a:off x="6860789" y="2484197"/>
            <a:ext cx="1608820" cy="1994469"/>
            <a:chOff x="6252025" y="2047720"/>
            <a:chExt cx="2006010" cy="2154319"/>
          </a:xfrm>
        </p:grpSpPr>
        <p:sp>
          <p:nvSpPr>
            <p:cNvPr id="2472" name="Google Shape;2472;p57"/>
            <p:cNvSpPr/>
            <p:nvPr/>
          </p:nvSpPr>
          <p:spPr>
            <a:xfrm>
              <a:off x="6992858" y="3955094"/>
              <a:ext cx="342280" cy="181402"/>
            </a:xfrm>
            <a:custGeom>
              <a:rect b="b" l="l" r="r" t="t"/>
              <a:pathLst>
                <a:path extrusionOk="0" h="178" w="336">
                  <a:moveTo>
                    <a:pt x="336" y="78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0" y="0"/>
                    <a:pt x="30" y="2"/>
                    <a:pt x="23" y="7"/>
                  </a:cubicBezTo>
                  <a:cubicBezTo>
                    <a:pt x="13" y="14"/>
                    <a:pt x="0" y="27"/>
                    <a:pt x="0" y="46"/>
                  </a:cubicBezTo>
                  <a:cubicBezTo>
                    <a:pt x="0" y="69"/>
                    <a:pt x="24" y="82"/>
                    <a:pt x="24" y="82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36" y="78"/>
                    <a:pt x="336" y="78"/>
                    <a:pt x="336" y="7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7129241" y="3989520"/>
              <a:ext cx="205898" cy="146976"/>
            </a:xfrm>
            <a:custGeom>
              <a:rect b="b" l="l" r="r" t="t"/>
              <a:pathLst>
                <a:path extrusionOk="0" h="144" w="202">
                  <a:moveTo>
                    <a:pt x="34" y="0"/>
                  </a:moveTo>
                  <a:cubicBezTo>
                    <a:pt x="34" y="0"/>
                    <a:pt x="7" y="10"/>
                    <a:pt x="3" y="40"/>
                  </a:cubicBezTo>
                  <a:cubicBezTo>
                    <a:pt x="0" y="69"/>
                    <a:pt x="16" y="89"/>
                    <a:pt x="16" y="8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7163667" y="4011368"/>
              <a:ext cx="14700" cy="13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7208686" y="4016664"/>
              <a:ext cx="13800" cy="13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7263637" y="4056387"/>
              <a:ext cx="147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p57"/>
            <p:cNvSpPr/>
            <p:nvPr/>
          </p:nvSpPr>
          <p:spPr>
            <a:xfrm>
              <a:off x="7252382" y="4030568"/>
              <a:ext cx="132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57"/>
            <p:cNvSpPr/>
            <p:nvPr/>
          </p:nvSpPr>
          <p:spPr>
            <a:xfrm>
              <a:off x="7215969" y="4060360"/>
              <a:ext cx="132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7184191" y="4043809"/>
              <a:ext cx="147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57"/>
            <p:cNvSpPr/>
            <p:nvPr/>
          </p:nvSpPr>
          <p:spPr>
            <a:xfrm>
              <a:off x="7014044" y="4036526"/>
              <a:ext cx="301895" cy="99970"/>
            </a:xfrm>
            <a:custGeom>
              <a:rect b="b" l="l" r="r" t="t"/>
              <a:pathLst>
                <a:path extrusionOk="0" h="98" w="296">
                  <a:moveTo>
                    <a:pt x="0" y="0"/>
                  </a:moveTo>
                  <a:cubicBezTo>
                    <a:pt x="2" y="1"/>
                    <a:pt x="3" y="2"/>
                    <a:pt x="3" y="2"/>
                  </a:cubicBezTo>
                  <a:cubicBezTo>
                    <a:pt x="296" y="98"/>
                    <a:pt x="296" y="98"/>
                    <a:pt x="296" y="98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14233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57"/>
            <p:cNvSpPr/>
            <p:nvPr/>
          </p:nvSpPr>
          <p:spPr>
            <a:xfrm>
              <a:off x="6995507" y="4014016"/>
              <a:ext cx="149623" cy="66867"/>
            </a:xfrm>
            <a:custGeom>
              <a:rect b="b" l="l" r="r" t="t"/>
              <a:pathLst>
                <a:path extrusionOk="0" h="65" w="147">
                  <a:moveTo>
                    <a:pt x="0" y="0"/>
                  </a:moveTo>
                  <a:cubicBezTo>
                    <a:pt x="4" y="12"/>
                    <a:pt x="14" y="19"/>
                    <a:pt x="18" y="22"/>
                  </a:cubicBezTo>
                  <a:cubicBezTo>
                    <a:pt x="20" y="23"/>
                    <a:pt x="21" y="24"/>
                    <a:pt x="21" y="24"/>
                  </a:cubicBezTo>
                  <a:cubicBezTo>
                    <a:pt x="147" y="65"/>
                    <a:pt x="147" y="65"/>
                    <a:pt x="147" y="65"/>
                  </a:cubicBezTo>
                  <a:cubicBezTo>
                    <a:pt x="147" y="65"/>
                    <a:pt x="139" y="55"/>
                    <a:pt x="136" y="3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7134537" y="4054401"/>
              <a:ext cx="181402" cy="82095"/>
            </a:xfrm>
            <a:custGeom>
              <a:rect b="b" l="l" r="r" t="t"/>
              <a:pathLst>
                <a:path extrusionOk="0" h="81" w="178">
                  <a:moveTo>
                    <a:pt x="122" y="50"/>
                  </a:moveTo>
                  <a:cubicBezTo>
                    <a:pt x="119" y="50"/>
                    <a:pt x="116" y="47"/>
                    <a:pt x="116" y="43"/>
                  </a:cubicBezTo>
                  <a:cubicBezTo>
                    <a:pt x="116" y="40"/>
                    <a:pt x="119" y="37"/>
                    <a:pt x="122" y="37"/>
                  </a:cubicBezTo>
                  <a:cubicBezTo>
                    <a:pt x="126" y="37"/>
                    <a:pt x="129" y="40"/>
                    <a:pt x="129" y="43"/>
                  </a:cubicBezTo>
                  <a:cubicBezTo>
                    <a:pt x="129" y="47"/>
                    <a:pt x="126" y="50"/>
                    <a:pt x="122" y="50"/>
                  </a:cubicBezTo>
                  <a:moveTo>
                    <a:pt x="61" y="33"/>
                  </a:moveTo>
                  <a:cubicBezTo>
                    <a:pt x="57" y="33"/>
                    <a:pt x="54" y="30"/>
                    <a:pt x="54" y="26"/>
                  </a:cubicBezTo>
                  <a:cubicBezTo>
                    <a:pt x="54" y="22"/>
                    <a:pt x="57" y="19"/>
                    <a:pt x="61" y="19"/>
                  </a:cubicBezTo>
                  <a:cubicBezTo>
                    <a:pt x="65" y="19"/>
                    <a:pt x="68" y="22"/>
                    <a:pt x="68" y="26"/>
                  </a:cubicBezTo>
                  <a:cubicBezTo>
                    <a:pt x="68" y="30"/>
                    <a:pt x="65" y="33"/>
                    <a:pt x="61" y="33"/>
                  </a:cubicBezTo>
                  <a:moveTo>
                    <a:pt x="0" y="0"/>
                  </a:moveTo>
                  <a:cubicBezTo>
                    <a:pt x="3" y="1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28" y="15"/>
                    <a:pt x="24" y="15"/>
                  </a:cubicBezTo>
                  <a:cubicBezTo>
                    <a:pt x="20" y="15"/>
                    <a:pt x="17" y="12"/>
                    <a:pt x="17" y="9"/>
                  </a:cubicBezTo>
                  <a:cubicBezTo>
                    <a:pt x="17" y="7"/>
                    <a:pt x="18" y="6"/>
                    <a:pt x="19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57"/>
            <p:cNvSpPr/>
            <p:nvPr/>
          </p:nvSpPr>
          <p:spPr>
            <a:xfrm>
              <a:off x="7252382" y="4091476"/>
              <a:ext cx="13200" cy="13800"/>
            </a:xfrm>
            <a:prstGeom prst="ellipse">
              <a:avLst/>
            </a:pr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57"/>
            <p:cNvSpPr/>
            <p:nvPr/>
          </p:nvSpPr>
          <p:spPr>
            <a:xfrm>
              <a:off x="7288132" y="4034540"/>
              <a:ext cx="94500" cy="10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6719432" y="3843206"/>
              <a:ext cx="735538" cy="98646"/>
            </a:xfrm>
            <a:custGeom>
              <a:rect b="b" l="l" r="r" t="t"/>
              <a:pathLst>
                <a:path extrusionOk="0" h="149" w="1111">
                  <a:moveTo>
                    <a:pt x="0" y="18"/>
                  </a:moveTo>
                  <a:lnTo>
                    <a:pt x="2" y="149"/>
                  </a:lnTo>
                  <a:lnTo>
                    <a:pt x="1111" y="131"/>
                  </a:lnTo>
                  <a:lnTo>
                    <a:pt x="111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2EC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57"/>
            <p:cNvSpPr/>
            <p:nvPr/>
          </p:nvSpPr>
          <p:spPr>
            <a:xfrm>
              <a:off x="6719432" y="3843206"/>
              <a:ext cx="735538" cy="98646"/>
            </a:xfrm>
            <a:custGeom>
              <a:rect b="b" l="l" r="r" t="t"/>
              <a:pathLst>
                <a:path extrusionOk="0" h="149" w="1111">
                  <a:moveTo>
                    <a:pt x="0" y="18"/>
                  </a:moveTo>
                  <a:lnTo>
                    <a:pt x="2" y="149"/>
                  </a:lnTo>
                  <a:lnTo>
                    <a:pt x="1111" y="131"/>
                  </a:lnTo>
                  <a:lnTo>
                    <a:pt x="1110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57"/>
            <p:cNvSpPr/>
            <p:nvPr/>
          </p:nvSpPr>
          <p:spPr>
            <a:xfrm>
              <a:off x="7435107" y="3841882"/>
              <a:ext cx="39723" cy="88053"/>
            </a:xfrm>
            <a:custGeom>
              <a:rect b="b" l="l" r="r" t="t"/>
              <a:pathLst>
                <a:path extrusionOk="0" h="86" w="39">
                  <a:moveTo>
                    <a:pt x="19" y="0"/>
                  </a:moveTo>
                  <a:cubicBezTo>
                    <a:pt x="8" y="1"/>
                    <a:pt x="0" y="20"/>
                    <a:pt x="0" y="43"/>
                  </a:cubicBezTo>
                  <a:cubicBezTo>
                    <a:pt x="1" y="67"/>
                    <a:pt x="10" y="86"/>
                    <a:pt x="20" y="86"/>
                  </a:cubicBezTo>
                  <a:cubicBezTo>
                    <a:pt x="31" y="86"/>
                    <a:pt x="39" y="66"/>
                    <a:pt x="39" y="43"/>
                  </a:cubicBezTo>
                  <a:cubicBezTo>
                    <a:pt x="38" y="19"/>
                    <a:pt x="29" y="0"/>
                    <a:pt x="19" y="0"/>
                  </a:cubicBezTo>
                </a:path>
              </a:pathLst>
            </a:custGeom>
            <a:solidFill>
              <a:srgbClr val="F2EC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57"/>
            <p:cNvSpPr/>
            <p:nvPr/>
          </p:nvSpPr>
          <p:spPr>
            <a:xfrm>
              <a:off x="6900171" y="3851151"/>
              <a:ext cx="44357" cy="87391"/>
            </a:xfrm>
            <a:custGeom>
              <a:rect b="b" l="l" r="r" t="t"/>
              <a:pathLst>
                <a:path extrusionOk="0" h="86" w="4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34" y="0"/>
                    <a:pt x="43" y="19"/>
                    <a:pt x="43" y="43"/>
                  </a:cubicBezTo>
                  <a:cubicBezTo>
                    <a:pt x="44" y="66"/>
                    <a:pt x="35" y="85"/>
                    <a:pt x="25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FDA9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57"/>
            <p:cNvSpPr/>
            <p:nvPr/>
          </p:nvSpPr>
          <p:spPr>
            <a:xfrm>
              <a:off x="6698908" y="3852475"/>
              <a:ext cx="209208" cy="89377"/>
            </a:xfrm>
            <a:custGeom>
              <a:rect b="b" l="l" r="r" t="t"/>
              <a:pathLst>
                <a:path extrusionOk="0" h="88" w="205">
                  <a:moveTo>
                    <a:pt x="22" y="3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0" y="88"/>
                    <a:pt x="1" y="69"/>
                    <a:pt x="1" y="46"/>
                  </a:cubicBezTo>
                  <a:cubicBezTo>
                    <a:pt x="0" y="22"/>
                    <a:pt x="9" y="3"/>
                    <a:pt x="19" y="3"/>
                  </a:cubicBezTo>
                  <a:cubicBezTo>
                    <a:pt x="20" y="3"/>
                    <a:pt x="21" y="3"/>
                    <a:pt x="22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57"/>
            <p:cNvSpPr/>
            <p:nvPr/>
          </p:nvSpPr>
          <p:spPr>
            <a:xfrm>
              <a:off x="6887593" y="3851151"/>
              <a:ext cx="39723" cy="87391"/>
            </a:xfrm>
            <a:custGeom>
              <a:rect b="b" l="l" r="r" t="t"/>
              <a:pathLst>
                <a:path extrusionOk="0" h="86" w="39">
                  <a:moveTo>
                    <a:pt x="19" y="1"/>
                  </a:moveTo>
                  <a:cubicBezTo>
                    <a:pt x="8" y="1"/>
                    <a:pt x="0" y="20"/>
                    <a:pt x="0" y="44"/>
                  </a:cubicBezTo>
                  <a:cubicBezTo>
                    <a:pt x="1" y="67"/>
                    <a:pt x="10" y="86"/>
                    <a:pt x="20" y="86"/>
                  </a:cubicBezTo>
                  <a:cubicBezTo>
                    <a:pt x="31" y="86"/>
                    <a:pt x="39" y="66"/>
                    <a:pt x="39" y="43"/>
                  </a:cubicBezTo>
                  <a:cubicBezTo>
                    <a:pt x="38" y="19"/>
                    <a:pt x="29" y="0"/>
                    <a:pt x="19" y="1"/>
                  </a:cubicBezTo>
                </a:path>
              </a:pathLst>
            </a:custGeom>
            <a:solidFill>
              <a:srgbClr val="FF791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57"/>
            <p:cNvSpPr/>
            <p:nvPr/>
          </p:nvSpPr>
          <p:spPr>
            <a:xfrm>
              <a:off x="6855152" y="3862406"/>
              <a:ext cx="11917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9"/>
                    <a:pt x="12" y="6"/>
                  </a:cubicBezTo>
                  <a:cubicBezTo>
                    <a:pt x="12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6817415" y="3863730"/>
              <a:ext cx="11917" cy="10593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8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6779678" y="3863730"/>
              <a:ext cx="11917" cy="11917"/>
            </a:xfrm>
            <a:custGeom>
              <a:rect b="b" l="l" r="r" t="t"/>
              <a:pathLst>
                <a:path extrusionOk="0" h="12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6741942" y="3864392"/>
              <a:ext cx="11917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9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6855814" y="3900805"/>
              <a:ext cx="11255" cy="11255"/>
            </a:xfrm>
            <a:custGeom>
              <a:rect b="b" l="l" r="r" t="t"/>
              <a:pathLst>
                <a:path extrusionOk="0" h="11" w="11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1" y="9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6818077" y="3900805"/>
              <a:ext cx="11255" cy="12579"/>
            </a:xfrm>
            <a:custGeom>
              <a:rect b="b" l="l" r="r" t="t"/>
              <a:pathLst>
                <a:path extrusionOk="0" h="12" w="1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9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57"/>
            <p:cNvSpPr/>
            <p:nvPr/>
          </p:nvSpPr>
          <p:spPr>
            <a:xfrm>
              <a:off x="6780341" y="3902129"/>
              <a:ext cx="12579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9"/>
                    <a:pt x="11" y="6"/>
                  </a:cubicBezTo>
                  <a:cubicBezTo>
                    <a:pt x="11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8" name="Google Shape;2498;p57"/>
            <p:cNvSpPr/>
            <p:nvPr/>
          </p:nvSpPr>
          <p:spPr>
            <a:xfrm>
              <a:off x="6742604" y="3903453"/>
              <a:ext cx="12579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8"/>
                    <a:pt x="12" y="5"/>
                  </a:cubicBezTo>
                  <a:cubicBezTo>
                    <a:pt x="11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p57"/>
            <p:cNvSpPr/>
            <p:nvPr/>
          </p:nvSpPr>
          <p:spPr>
            <a:xfrm>
              <a:off x="6836615" y="3882930"/>
              <a:ext cx="11255" cy="11917"/>
            </a:xfrm>
            <a:custGeom>
              <a:rect b="b" l="l" r="r" t="t"/>
              <a:pathLst>
                <a:path extrusionOk="0" h="12" w="1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9" y="12"/>
                    <a:pt x="11" y="9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57"/>
            <p:cNvSpPr/>
            <p:nvPr/>
          </p:nvSpPr>
          <p:spPr>
            <a:xfrm>
              <a:off x="6798878" y="3883592"/>
              <a:ext cx="11255" cy="12579"/>
            </a:xfrm>
            <a:custGeom>
              <a:rect b="b" l="l" r="r" t="t"/>
              <a:pathLst>
                <a:path extrusionOk="0" h="12" w="1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9" y="0"/>
                    <a:pt x="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6761141" y="3884916"/>
              <a:ext cx="11255" cy="11255"/>
            </a:xfrm>
            <a:custGeom>
              <a:rect b="b" l="l" r="r" t="t"/>
              <a:pathLst>
                <a:path extrusionOk="0" h="11" w="11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1" y="8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6720756" y="3936556"/>
              <a:ext cx="319771" cy="5296"/>
            </a:xfrm>
            <a:custGeom>
              <a:rect b="b" l="l" r="r" t="t"/>
              <a:pathLst>
                <a:path extrusionOk="0" h="5" w="314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155" y="2"/>
                  </a:moveTo>
                  <a:cubicBezTo>
                    <a:pt x="144" y="3"/>
                    <a:pt x="144" y="3"/>
                    <a:pt x="14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moveTo>
                    <a:pt x="314" y="0"/>
                  </a:move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4" y="0"/>
                    <a:pt x="314" y="0"/>
                    <a:pt x="314" y="0"/>
                  </a:cubicBezTo>
                </a:path>
              </a:pathLst>
            </a:custGeom>
            <a:solidFill>
              <a:srgbClr val="1123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6720756" y="3928611"/>
              <a:ext cx="319771" cy="13241"/>
            </a:xfrm>
            <a:custGeom>
              <a:rect b="b" l="l" r="r" t="t"/>
              <a:pathLst>
                <a:path extrusionOk="0" h="13" w="314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155" y="10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moveTo>
                    <a:pt x="309" y="0"/>
                  </a:moveTo>
                  <a:cubicBezTo>
                    <a:pt x="309" y="0"/>
                    <a:pt x="309" y="3"/>
                    <a:pt x="308" y="8"/>
                  </a:cubicBezTo>
                  <a:cubicBezTo>
                    <a:pt x="314" y="8"/>
                    <a:pt x="314" y="8"/>
                    <a:pt x="314" y="8"/>
                  </a:cubicBezTo>
                  <a:cubicBezTo>
                    <a:pt x="311" y="3"/>
                    <a:pt x="310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C4C4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6702881" y="3918680"/>
              <a:ext cx="175443" cy="23172"/>
            </a:xfrm>
            <a:custGeom>
              <a:rect b="b" l="l" r="r" t="t"/>
              <a:pathLst>
                <a:path extrusionOk="0" h="23" w="172">
                  <a:moveTo>
                    <a:pt x="63" y="19"/>
                  </a:moveTo>
                  <a:cubicBezTo>
                    <a:pt x="60" y="19"/>
                    <a:pt x="58" y="17"/>
                    <a:pt x="57" y="13"/>
                  </a:cubicBezTo>
                  <a:cubicBezTo>
                    <a:pt x="57" y="10"/>
                    <a:pt x="60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6" y="8"/>
                    <a:pt x="69" y="10"/>
                    <a:pt x="69" y="13"/>
                  </a:cubicBezTo>
                  <a:cubicBezTo>
                    <a:pt x="69" y="16"/>
                    <a:pt x="67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moveTo>
                    <a:pt x="100" y="18"/>
                  </a:moveTo>
                  <a:cubicBezTo>
                    <a:pt x="97" y="18"/>
                    <a:pt x="94" y="16"/>
                    <a:pt x="94" y="13"/>
                  </a:cubicBezTo>
                  <a:cubicBezTo>
                    <a:pt x="94" y="10"/>
                    <a:pt x="97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7"/>
                    <a:pt x="106" y="9"/>
                    <a:pt x="106" y="13"/>
                  </a:cubicBezTo>
                  <a:cubicBezTo>
                    <a:pt x="106" y="16"/>
                    <a:pt x="103" y="18"/>
                    <a:pt x="100" y="18"/>
                  </a:cubicBezTo>
                  <a:cubicBezTo>
                    <a:pt x="100" y="18"/>
                    <a:pt x="100" y="18"/>
                    <a:pt x="100" y="18"/>
                  </a:cubicBezTo>
                  <a:moveTo>
                    <a:pt x="137" y="18"/>
                  </a:moveTo>
                  <a:cubicBezTo>
                    <a:pt x="134" y="18"/>
                    <a:pt x="131" y="15"/>
                    <a:pt x="131" y="12"/>
                  </a:cubicBezTo>
                  <a:cubicBezTo>
                    <a:pt x="131" y="9"/>
                    <a:pt x="134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40" y="6"/>
                    <a:pt x="143" y="9"/>
                    <a:pt x="143" y="12"/>
                  </a:cubicBezTo>
                  <a:cubicBezTo>
                    <a:pt x="143" y="15"/>
                    <a:pt x="140" y="18"/>
                    <a:pt x="137" y="18"/>
                  </a:cubicBezTo>
                  <a:cubicBezTo>
                    <a:pt x="137" y="18"/>
                    <a:pt x="137" y="18"/>
                    <a:pt x="137" y="18"/>
                  </a:cubicBezTo>
                  <a:moveTo>
                    <a:pt x="16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5"/>
                    <a:pt x="10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19"/>
                    <a:pt x="171" y="17"/>
                    <a:pt x="170" y="16"/>
                  </a:cubicBezTo>
                  <a:cubicBezTo>
                    <a:pt x="169" y="15"/>
                    <a:pt x="168" y="13"/>
                    <a:pt x="168" y="12"/>
                  </a:cubicBezTo>
                  <a:cubicBezTo>
                    <a:pt x="168" y="11"/>
                    <a:pt x="168" y="11"/>
                    <a:pt x="168" y="10"/>
                  </a:cubicBezTo>
                  <a:cubicBezTo>
                    <a:pt x="167" y="7"/>
                    <a:pt x="166" y="4"/>
                    <a:pt x="166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6874352" y="3928611"/>
              <a:ext cx="1986" cy="5959"/>
            </a:xfrm>
            <a:custGeom>
              <a:rect b="b" l="l" r="r" t="t"/>
              <a:pathLst>
                <a:path extrusionOk="0" h="6" w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1" y="4"/>
                    <a:pt x="1" y="2"/>
                    <a:pt x="0" y="0"/>
                  </a:cubicBezTo>
                </a:path>
              </a:pathLst>
            </a:custGeom>
            <a:solidFill>
              <a:srgbClr val="B8550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6698908" y="3854462"/>
              <a:ext cx="39723" cy="87391"/>
            </a:xfrm>
            <a:custGeom>
              <a:rect b="b" l="l" r="r" t="t"/>
              <a:pathLst>
                <a:path extrusionOk="0" h="86" w="39">
                  <a:moveTo>
                    <a:pt x="19" y="1"/>
                  </a:moveTo>
                  <a:cubicBezTo>
                    <a:pt x="9" y="1"/>
                    <a:pt x="0" y="20"/>
                    <a:pt x="1" y="44"/>
                  </a:cubicBezTo>
                  <a:cubicBezTo>
                    <a:pt x="1" y="67"/>
                    <a:pt x="10" y="86"/>
                    <a:pt x="21" y="86"/>
                  </a:cubicBezTo>
                  <a:cubicBezTo>
                    <a:pt x="31" y="86"/>
                    <a:pt x="39" y="67"/>
                    <a:pt x="39" y="43"/>
                  </a:cubicBezTo>
                  <a:cubicBezTo>
                    <a:pt x="39" y="19"/>
                    <a:pt x="30" y="0"/>
                    <a:pt x="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7439742" y="3841882"/>
              <a:ext cx="39723" cy="88053"/>
            </a:xfrm>
            <a:custGeom>
              <a:rect b="b" l="l" r="r" t="t"/>
              <a:pathLst>
                <a:path extrusionOk="0" h="86" w="39">
                  <a:moveTo>
                    <a:pt x="19" y="0"/>
                  </a:moveTo>
                  <a:cubicBezTo>
                    <a:pt x="9" y="0"/>
                    <a:pt x="0" y="20"/>
                    <a:pt x="1" y="43"/>
                  </a:cubicBezTo>
                  <a:cubicBezTo>
                    <a:pt x="1" y="67"/>
                    <a:pt x="10" y="86"/>
                    <a:pt x="21" y="86"/>
                  </a:cubicBezTo>
                  <a:cubicBezTo>
                    <a:pt x="31" y="86"/>
                    <a:pt x="39" y="66"/>
                    <a:pt x="39" y="43"/>
                  </a:cubicBezTo>
                  <a:cubicBezTo>
                    <a:pt x="38" y="19"/>
                    <a:pt x="30" y="0"/>
                    <a:pt x="19" y="0"/>
                  </a:cubicBezTo>
                </a:path>
              </a:pathLst>
            </a:custGeom>
            <a:solidFill>
              <a:srgbClr val="75170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7295415" y="3900805"/>
              <a:ext cx="266144" cy="88053"/>
            </a:xfrm>
            <a:custGeom>
              <a:rect b="b" l="l" r="r" t="t"/>
              <a:pathLst>
                <a:path extrusionOk="0" h="86" w="261">
                  <a:moveTo>
                    <a:pt x="259" y="9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5" y="0"/>
                    <a:pt x="18" y="3"/>
                    <a:pt x="14" y="8"/>
                  </a:cubicBezTo>
                  <a:cubicBezTo>
                    <a:pt x="7" y="15"/>
                    <a:pt x="0" y="26"/>
                    <a:pt x="3" y="40"/>
                  </a:cubicBezTo>
                  <a:cubicBezTo>
                    <a:pt x="7" y="58"/>
                    <a:pt x="27" y="64"/>
                    <a:pt x="27" y="64"/>
                  </a:cubicBezTo>
                  <a:cubicBezTo>
                    <a:pt x="261" y="86"/>
                    <a:pt x="261" y="86"/>
                    <a:pt x="261" y="86"/>
                  </a:cubicBezTo>
                  <a:cubicBezTo>
                    <a:pt x="259" y="9"/>
                    <a:pt x="259" y="9"/>
                    <a:pt x="259" y="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7329842" y="3954431"/>
              <a:ext cx="231717" cy="34427"/>
            </a:xfrm>
            <a:custGeom>
              <a:rect b="b" l="l" r="r" t="t"/>
              <a:pathLst>
                <a:path extrusionOk="0" h="34" w="227">
                  <a:moveTo>
                    <a:pt x="15" y="0"/>
                  </a:moveTo>
                  <a:cubicBezTo>
                    <a:pt x="11" y="4"/>
                    <a:pt x="6" y="9"/>
                    <a:pt x="0" y="12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2" y="11"/>
                    <a:pt x="222" y="11"/>
                    <a:pt x="222" y="1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7527794" y="3906102"/>
              <a:ext cx="80108" cy="88053"/>
            </a:xfrm>
            <a:custGeom>
              <a:rect b="b" l="l" r="r" t="t"/>
              <a:pathLst>
                <a:path extrusionOk="0" h="86" w="79">
                  <a:moveTo>
                    <a:pt x="74" y="35"/>
                  </a:moveTo>
                  <a:cubicBezTo>
                    <a:pt x="79" y="57"/>
                    <a:pt x="67" y="78"/>
                    <a:pt x="48" y="82"/>
                  </a:cubicBezTo>
                  <a:cubicBezTo>
                    <a:pt x="29" y="86"/>
                    <a:pt x="10" y="72"/>
                    <a:pt x="5" y="51"/>
                  </a:cubicBezTo>
                  <a:cubicBezTo>
                    <a:pt x="0" y="29"/>
                    <a:pt x="12" y="8"/>
                    <a:pt x="31" y="4"/>
                  </a:cubicBezTo>
                  <a:cubicBezTo>
                    <a:pt x="50" y="0"/>
                    <a:pt x="69" y="14"/>
                    <a:pt x="74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7539049" y="3934570"/>
              <a:ext cx="15227" cy="15227"/>
            </a:xfrm>
            <a:custGeom>
              <a:rect b="b" l="l" r="r" t="t"/>
              <a:pathLst>
                <a:path extrusionOk="0" h="15" w="15">
                  <a:moveTo>
                    <a:pt x="14" y="6"/>
                  </a:moveTo>
                  <a:cubicBezTo>
                    <a:pt x="15" y="10"/>
                    <a:pt x="12" y="13"/>
                    <a:pt x="9" y="14"/>
                  </a:cubicBezTo>
                  <a:cubicBezTo>
                    <a:pt x="5" y="15"/>
                    <a:pt x="1" y="13"/>
                    <a:pt x="0" y="9"/>
                  </a:cubicBezTo>
                  <a:cubicBezTo>
                    <a:pt x="0" y="5"/>
                    <a:pt x="2" y="2"/>
                    <a:pt x="6" y="1"/>
                  </a:cubicBezTo>
                  <a:cubicBezTo>
                    <a:pt x="9" y="0"/>
                    <a:pt x="13" y="2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7554939" y="3918680"/>
              <a:ext cx="15227" cy="15227"/>
            </a:xfrm>
            <a:custGeom>
              <a:rect b="b" l="l" r="r" t="t"/>
              <a:pathLst>
                <a:path extrusionOk="0" h="15" w="15">
                  <a:moveTo>
                    <a:pt x="14" y="6"/>
                  </a:moveTo>
                  <a:cubicBezTo>
                    <a:pt x="15" y="9"/>
                    <a:pt x="12" y="13"/>
                    <a:pt x="9" y="14"/>
                  </a:cubicBezTo>
                  <a:cubicBezTo>
                    <a:pt x="5" y="15"/>
                    <a:pt x="1" y="12"/>
                    <a:pt x="0" y="9"/>
                  </a:cubicBezTo>
                  <a:cubicBezTo>
                    <a:pt x="0" y="5"/>
                    <a:pt x="2" y="1"/>
                    <a:pt x="6" y="0"/>
                  </a:cubicBezTo>
                  <a:cubicBezTo>
                    <a:pt x="9" y="0"/>
                    <a:pt x="13" y="2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7581421" y="3932584"/>
              <a:ext cx="15227" cy="15227"/>
            </a:xfrm>
            <a:custGeom>
              <a:rect b="b" l="l" r="r" t="t"/>
              <a:pathLst>
                <a:path extrusionOk="0" h="15" w="15">
                  <a:moveTo>
                    <a:pt x="14" y="6"/>
                  </a:moveTo>
                  <a:cubicBezTo>
                    <a:pt x="15" y="9"/>
                    <a:pt x="13" y="13"/>
                    <a:pt x="9" y="14"/>
                  </a:cubicBezTo>
                  <a:cubicBezTo>
                    <a:pt x="5" y="15"/>
                    <a:pt x="2" y="12"/>
                    <a:pt x="1" y="9"/>
                  </a:cubicBezTo>
                  <a:cubicBezTo>
                    <a:pt x="0" y="5"/>
                    <a:pt x="2" y="1"/>
                    <a:pt x="6" y="0"/>
                  </a:cubicBezTo>
                  <a:cubicBezTo>
                    <a:pt x="10" y="0"/>
                    <a:pt x="14" y="2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7563545" y="3941853"/>
              <a:ext cx="15227" cy="15227"/>
            </a:xfrm>
            <a:custGeom>
              <a:rect b="b" l="l" r="r" t="t"/>
              <a:pathLst>
                <a:path extrusionOk="0" h="15" w="15">
                  <a:moveTo>
                    <a:pt x="14" y="6"/>
                  </a:moveTo>
                  <a:cubicBezTo>
                    <a:pt x="15" y="9"/>
                    <a:pt x="13" y="13"/>
                    <a:pt x="9" y="14"/>
                  </a:cubicBezTo>
                  <a:cubicBezTo>
                    <a:pt x="5" y="15"/>
                    <a:pt x="2" y="12"/>
                    <a:pt x="1" y="9"/>
                  </a:cubicBezTo>
                  <a:cubicBezTo>
                    <a:pt x="0" y="5"/>
                    <a:pt x="2" y="1"/>
                    <a:pt x="6" y="0"/>
                  </a:cubicBezTo>
                  <a:cubicBezTo>
                    <a:pt x="10" y="0"/>
                    <a:pt x="13" y="2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7583407" y="3955094"/>
              <a:ext cx="16551" cy="16552"/>
            </a:xfrm>
            <a:custGeom>
              <a:rect b="b" l="l" r="r" t="t"/>
              <a:pathLst>
                <a:path extrusionOk="0" h="16" w="16">
                  <a:moveTo>
                    <a:pt x="15" y="6"/>
                  </a:moveTo>
                  <a:cubicBezTo>
                    <a:pt x="16" y="10"/>
                    <a:pt x="13" y="14"/>
                    <a:pt x="10" y="15"/>
                  </a:cubicBezTo>
                  <a:cubicBezTo>
                    <a:pt x="6" y="16"/>
                    <a:pt x="2" y="13"/>
                    <a:pt x="1" y="9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4" y="3"/>
                    <a:pt x="15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57"/>
            <p:cNvSpPr/>
            <p:nvPr/>
          </p:nvSpPr>
          <p:spPr>
            <a:xfrm>
              <a:off x="7563545" y="3967672"/>
              <a:ext cx="15227" cy="15227"/>
            </a:xfrm>
            <a:custGeom>
              <a:rect b="b" l="l" r="r" t="t"/>
              <a:pathLst>
                <a:path extrusionOk="0" h="15" w="15">
                  <a:moveTo>
                    <a:pt x="14" y="6"/>
                  </a:moveTo>
                  <a:cubicBezTo>
                    <a:pt x="15" y="9"/>
                    <a:pt x="13" y="13"/>
                    <a:pt x="9" y="14"/>
                  </a:cubicBezTo>
                  <a:cubicBezTo>
                    <a:pt x="5" y="15"/>
                    <a:pt x="2" y="12"/>
                    <a:pt x="1" y="9"/>
                  </a:cubicBezTo>
                  <a:cubicBezTo>
                    <a:pt x="0" y="5"/>
                    <a:pt x="2" y="1"/>
                    <a:pt x="6" y="0"/>
                  </a:cubicBezTo>
                  <a:cubicBezTo>
                    <a:pt x="10" y="0"/>
                    <a:pt x="14" y="2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57"/>
            <p:cNvSpPr/>
            <p:nvPr/>
          </p:nvSpPr>
          <p:spPr>
            <a:xfrm>
              <a:off x="7543022" y="3957080"/>
              <a:ext cx="15889" cy="15227"/>
            </a:xfrm>
            <a:custGeom>
              <a:rect b="b" l="l" r="r" t="t"/>
              <a:pathLst>
                <a:path extrusionOk="0" h="15" w="16">
                  <a:moveTo>
                    <a:pt x="15" y="6"/>
                  </a:moveTo>
                  <a:cubicBezTo>
                    <a:pt x="16" y="10"/>
                    <a:pt x="13" y="13"/>
                    <a:pt x="9" y="14"/>
                  </a:cubicBezTo>
                  <a:cubicBezTo>
                    <a:pt x="6" y="15"/>
                    <a:pt x="2" y="13"/>
                    <a:pt x="1" y="9"/>
                  </a:cubicBezTo>
                  <a:cubicBezTo>
                    <a:pt x="0" y="5"/>
                    <a:pt x="3" y="1"/>
                    <a:pt x="6" y="1"/>
                  </a:cubicBezTo>
                  <a:cubicBezTo>
                    <a:pt x="10" y="0"/>
                    <a:pt x="14" y="2"/>
                    <a:pt x="15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7862130" y="4004085"/>
              <a:ext cx="395906" cy="184713"/>
            </a:xfrm>
            <a:custGeom>
              <a:rect b="b" l="l" r="r" t="t"/>
              <a:pathLst>
                <a:path extrusionOk="0" h="181" w="389">
                  <a:moveTo>
                    <a:pt x="0" y="65"/>
                  </a:moveTo>
                  <a:cubicBezTo>
                    <a:pt x="336" y="1"/>
                    <a:pt x="336" y="1"/>
                    <a:pt x="336" y="1"/>
                  </a:cubicBezTo>
                  <a:cubicBezTo>
                    <a:pt x="346" y="0"/>
                    <a:pt x="357" y="2"/>
                    <a:pt x="365" y="9"/>
                  </a:cubicBezTo>
                  <a:cubicBezTo>
                    <a:pt x="376" y="18"/>
                    <a:pt x="389" y="33"/>
                    <a:pt x="388" y="55"/>
                  </a:cubicBezTo>
                  <a:cubicBezTo>
                    <a:pt x="386" y="82"/>
                    <a:pt x="357" y="95"/>
                    <a:pt x="357" y="95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0" y="65"/>
                    <a:pt x="0" y="65"/>
                    <a:pt x="0" y="6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7877357" y="4074263"/>
              <a:ext cx="376044" cy="114535"/>
            </a:xfrm>
            <a:custGeom>
              <a:rect b="b" l="l" r="r" t="t"/>
              <a:pathLst>
                <a:path extrusionOk="0" h="112" w="369">
                  <a:moveTo>
                    <a:pt x="369" y="0"/>
                  </a:moveTo>
                  <a:cubicBezTo>
                    <a:pt x="1" y="77"/>
                    <a:pt x="1" y="77"/>
                    <a:pt x="1" y="7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42" y="26"/>
                    <a:pt x="342" y="26"/>
                    <a:pt x="342" y="26"/>
                  </a:cubicBezTo>
                  <a:cubicBezTo>
                    <a:pt x="342" y="26"/>
                    <a:pt x="361" y="18"/>
                    <a:pt x="36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7800559" y="4068304"/>
              <a:ext cx="114535" cy="127777"/>
            </a:xfrm>
            <a:custGeom>
              <a:rect b="b" l="l" r="r" t="t"/>
              <a:pathLst>
                <a:path extrusionOk="0" h="125" w="112">
                  <a:moveTo>
                    <a:pt x="2" y="59"/>
                  </a:moveTo>
                  <a:cubicBezTo>
                    <a:pt x="0" y="92"/>
                    <a:pt x="22" y="120"/>
                    <a:pt x="52" y="123"/>
                  </a:cubicBezTo>
                  <a:cubicBezTo>
                    <a:pt x="81" y="125"/>
                    <a:pt x="107" y="99"/>
                    <a:pt x="109" y="66"/>
                  </a:cubicBezTo>
                  <a:cubicBezTo>
                    <a:pt x="112" y="33"/>
                    <a:pt x="90" y="5"/>
                    <a:pt x="60" y="2"/>
                  </a:cubicBezTo>
                  <a:cubicBezTo>
                    <a:pt x="31" y="0"/>
                    <a:pt x="5" y="26"/>
                    <a:pt x="2" y="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7877357" y="4105379"/>
              <a:ext cx="22510" cy="21186"/>
            </a:xfrm>
            <a:custGeom>
              <a:rect b="b" l="l" r="r" t="t"/>
              <a:pathLst>
                <a:path extrusionOk="0" h="21" w="22">
                  <a:moveTo>
                    <a:pt x="1" y="10"/>
                  </a:moveTo>
                  <a:cubicBezTo>
                    <a:pt x="0" y="16"/>
                    <a:pt x="5" y="21"/>
                    <a:pt x="10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2" y="6"/>
                    <a:pt x="17" y="1"/>
                    <a:pt x="12" y="0"/>
                  </a:cubicBezTo>
                  <a:cubicBezTo>
                    <a:pt x="6" y="0"/>
                    <a:pt x="1" y="4"/>
                    <a:pt x="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7849551" y="4083532"/>
              <a:ext cx="21186" cy="22510"/>
            </a:xfrm>
            <a:custGeom>
              <a:rect b="b" l="l" r="r" t="t"/>
              <a:pathLst>
                <a:path extrusionOk="0" h="22" w="21">
                  <a:moveTo>
                    <a:pt x="0" y="10"/>
                  </a:moveTo>
                  <a:cubicBezTo>
                    <a:pt x="0" y="16"/>
                    <a:pt x="4" y="21"/>
                    <a:pt x="10" y="21"/>
                  </a:cubicBezTo>
                  <a:cubicBezTo>
                    <a:pt x="15" y="22"/>
                    <a:pt x="20" y="17"/>
                    <a:pt x="21" y="12"/>
                  </a:cubicBezTo>
                  <a:cubicBezTo>
                    <a:pt x="21" y="6"/>
                    <a:pt x="17" y="1"/>
                    <a:pt x="11" y="1"/>
                  </a:cubicBezTo>
                  <a:cubicBezTo>
                    <a:pt x="5" y="0"/>
                    <a:pt x="0" y="5"/>
                    <a:pt x="0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7811814" y="4111338"/>
              <a:ext cx="22510" cy="21186"/>
            </a:xfrm>
            <a:custGeom>
              <a:rect b="b" l="l" r="r" t="t"/>
              <a:pathLst>
                <a:path extrusionOk="0" h="21" w="22">
                  <a:moveTo>
                    <a:pt x="1" y="10"/>
                  </a:moveTo>
                  <a:cubicBezTo>
                    <a:pt x="0" y="16"/>
                    <a:pt x="5" y="21"/>
                    <a:pt x="10" y="21"/>
                  </a:cubicBezTo>
                  <a:cubicBezTo>
                    <a:pt x="16" y="21"/>
                    <a:pt x="21" y="17"/>
                    <a:pt x="22" y="11"/>
                  </a:cubicBezTo>
                  <a:cubicBezTo>
                    <a:pt x="22" y="6"/>
                    <a:pt x="18" y="1"/>
                    <a:pt x="12" y="0"/>
                  </a:cubicBezTo>
                  <a:cubicBezTo>
                    <a:pt x="6" y="0"/>
                    <a:pt x="1" y="4"/>
                    <a:pt x="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7841606" y="4120607"/>
              <a:ext cx="22510" cy="22510"/>
            </a:xfrm>
            <a:custGeom>
              <a:rect b="b" l="l" r="r" t="t"/>
              <a:pathLst>
                <a:path extrusionOk="0" h="22" w="22">
                  <a:moveTo>
                    <a:pt x="1" y="10"/>
                  </a:moveTo>
                  <a:cubicBezTo>
                    <a:pt x="0" y="16"/>
                    <a:pt x="5" y="21"/>
                    <a:pt x="10" y="22"/>
                  </a:cubicBezTo>
                  <a:cubicBezTo>
                    <a:pt x="16" y="22"/>
                    <a:pt x="21" y="18"/>
                    <a:pt x="22" y="12"/>
                  </a:cubicBezTo>
                  <a:cubicBezTo>
                    <a:pt x="22" y="6"/>
                    <a:pt x="18" y="1"/>
                    <a:pt x="12" y="1"/>
                  </a:cubicBezTo>
                  <a:cubicBezTo>
                    <a:pt x="6" y="0"/>
                    <a:pt x="1" y="5"/>
                    <a:pt x="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7813800" y="4145765"/>
              <a:ext cx="22510" cy="22510"/>
            </a:xfrm>
            <a:custGeom>
              <a:rect b="b" l="l" r="r" t="t"/>
              <a:pathLst>
                <a:path extrusionOk="0" h="22" w="22">
                  <a:moveTo>
                    <a:pt x="0" y="11"/>
                  </a:moveTo>
                  <a:cubicBezTo>
                    <a:pt x="0" y="16"/>
                    <a:pt x="4" y="21"/>
                    <a:pt x="10" y="22"/>
                  </a:cubicBezTo>
                  <a:cubicBezTo>
                    <a:pt x="16" y="22"/>
                    <a:pt x="21" y="18"/>
                    <a:pt x="21" y="12"/>
                  </a:cubicBezTo>
                  <a:cubicBezTo>
                    <a:pt x="22" y="6"/>
                    <a:pt x="17" y="1"/>
                    <a:pt x="11" y="1"/>
                  </a:cubicBezTo>
                  <a:cubicBezTo>
                    <a:pt x="6" y="0"/>
                    <a:pt x="1" y="5"/>
                    <a:pt x="0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7847565" y="4158344"/>
              <a:ext cx="21186" cy="21848"/>
            </a:xfrm>
            <a:custGeom>
              <a:rect b="b" l="l" r="r" t="t"/>
              <a:pathLst>
                <a:path extrusionOk="0" h="22" w="21">
                  <a:moveTo>
                    <a:pt x="0" y="11"/>
                  </a:moveTo>
                  <a:cubicBezTo>
                    <a:pt x="0" y="16"/>
                    <a:pt x="4" y="21"/>
                    <a:pt x="10" y="22"/>
                  </a:cubicBezTo>
                  <a:cubicBezTo>
                    <a:pt x="16" y="22"/>
                    <a:pt x="21" y="18"/>
                    <a:pt x="21" y="12"/>
                  </a:cubicBezTo>
                  <a:cubicBezTo>
                    <a:pt x="21" y="6"/>
                    <a:pt x="17" y="1"/>
                    <a:pt x="11" y="1"/>
                  </a:cubicBezTo>
                  <a:cubicBezTo>
                    <a:pt x="6" y="0"/>
                    <a:pt x="1" y="5"/>
                    <a:pt x="0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7875371" y="4139806"/>
              <a:ext cx="21186" cy="21186"/>
            </a:xfrm>
            <a:custGeom>
              <a:rect b="b" l="l" r="r" t="t"/>
              <a:pathLst>
                <a:path extrusionOk="0" h="21" w="21">
                  <a:moveTo>
                    <a:pt x="0" y="10"/>
                  </a:moveTo>
                  <a:cubicBezTo>
                    <a:pt x="0" y="15"/>
                    <a:pt x="4" y="20"/>
                    <a:pt x="10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7" y="0"/>
                    <a:pt x="11" y="0"/>
                  </a:cubicBezTo>
                  <a:cubicBezTo>
                    <a:pt x="6" y="0"/>
                    <a:pt x="1" y="4"/>
                    <a:pt x="0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7646963" y="3668425"/>
              <a:ext cx="227083" cy="211195"/>
            </a:xfrm>
            <a:custGeom>
              <a:rect b="b" l="l" r="r" t="t"/>
              <a:pathLst>
                <a:path extrusionOk="0" h="319" w="343">
                  <a:moveTo>
                    <a:pt x="0" y="199"/>
                  </a:moveTo>
                  <a:lnTo>
                    <a:pt x="32" y="218"/>
                  </a:lnTo>
                  <a:lnTo>
                    <a:pt x="26" y="250"/>
                  </a:lnTo>
                  <a:lnTo>
                    <a:pt x="43" y="256"/>
                  </a:lnTo>
                  <a:lnTo>
                    <a:pt x="21" y="313"/>
                  </a:lnTo>
                  <a:lnTo>
                    <a:pt x="31" y="319"/>
                  </a:lnTo>
                  <a:lnTo>
                    <a:pt x="343" y="93"/>
                  </a:lnTo>
                  <a:lnTo>
                    <a:pt x="275" y="0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7646963" y="3668425"/>
              <a:ext cx="227083" cy="211195"/>
            </a:xfrm>
            <a:custGeom>
              <a:rect b="b" l="l" r="r" t="t"/>
              <a:pathLst>
                <a:path extrusionOk="0" h="319" w="343">
                  <a:moveTo>
                    <a:pt x="0" y="199"/>
                  </a:moveTo>
                  <a:lnTo>
                    <a:pt x="32" y="218"/>
                  </a:lnTo>
                  <a:lnTo>
                    <a:pt x="26" y="250"/>
                  </a:lnTo>
                  <a:lnTo>
                    <a:pt x="43" y="256"/>
                  </a:lnTo>
                  <a:lnTo>
                    <a:pt x="21" y="313"/>
                  </a:lnTo>
                  <a:lnTo>
                    <a:pt x="31" y="319"/>
                  </a:lnTo>
                  <a:lnTo>
                    <a:pt x="343" y="93"/>
                  </a:lnTo>
                  <a:lnTo>
                    <a:pt x="275" y="0"/>
                  </a:lnTo>
                  <a:lnTo>
                    <a:pt x="0" y="1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7695955" y="3662466"/>
              <a:ext cx="186036" cy="164189"/>
            </a:xfrm>
            <a:custGeom>
              <a:rect b="b" l="l" r="r" t="t"/>
              <a:pathLst>
                <a:path extrusionOk="0" h="161" w="183">
                  <a:moveTo>
                    <a:pt x="130" y="7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83" y="61"/>
                    <a:pt x="179" y="43"/>
                    <a:pt x="167" y="26"/>
                  </a:cubicBezTo>
                  <a:cubicBezTo>
                    <a:pt x="155" y="9"/>
                    <a:pt x="139" y="0"/>
                    <a:pt x="132" y="5"/>
                  </a:cubicBezTo>
                  <a:cubicBezTo>
                    <a:pt x="131" y="6"/>
                    <a:pt x="131" y="6"/>
                    <a:pt x="130" y="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7688673" y="3759126"/>
              <a:ext cx="60247" cy="73488"/>
            </a:xfrm>
            <a:custGeom>
              <a:rect b="b" l="l" r="r" t="t"/>
              <a:pathLst>
                <a:path extrusionOk="0" h="72" w="59">
                  <a:moveTo>
                    <a:pt x="7" y="5"/>
                  </a:moveTo>
                  <a:cubicBezTo>
                    <a:pt x="15" y="0"/>
                    <a:pt x="31" y="9"/>
                    <a:pt x="43" y="26"/>
                  </a:cubicBezTo>
                  <a:cubicBezTo>
                    <a:pt x="55" y="43"/>
                    <a:pt x="59" y="61"/>
                    <a:pt x="51" y="66"/>
                  </a:cubicBezTo>
                  <a:cubicBezTo>
                    <a:pt x="44" y="72"/>
                    <a:pt x="28" y="62"/>
                    <a:pt x="16" y="45"/>
                  </a:cubicBezTo>
                  <a:cubicBezTo>
                    <a:pt x="3" y="29"/>
                    <a:pt x="0" y="11"/>
                    <a:pt x="7" y="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7641005" y="3800173"/>
              <a:ext cx="34427" cy="75474"/>
            </a:xfrm>
            <a:custGeom>
              <a:rect b="b" l="l" r="r" t="t"/>
              <a:pathLst>
                <a:path extrusionOk="0" h="114" w="52">
                  <a:moveTo>
                    <a:pt x="9" y="0"/>
                  </a:moveTo>
                  <a:lnTo>
                    <a:pt x="0" y="43"/>
                  </a:lnTo>
                  <a:lnTo>
                    <a:pt x="18" y="63"/>
                  </a:lnTo>
                  <a:lnTo>
                    <a:pt x="13" y="97"/>
                  </a:lnTo>
                  <a:lnTo>
                    <a:pt x="30" y="114"/>
                  </a:lnTo>
                  <a:lnTo>
                    <a:pt x="52" y="57"/>
                  </a:lnTo>
                  <a:lnTo>
                    <a:pt x="35" y="51"/>
                  </a:lnTo>
                  <a:lnTo>
                    <a:pt x="4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7641005" y="3800173"/>
              <a:ext cx="34427" cy="75474"/>
            </a:xfrm>
            <a:custGeom>
              <a:rect b="b" l="l" r="r" t="t"/>
              <a:pathLst>
                <a:path extrusionOk="0" h="114" w="52">
                  <a:moveTo>
                    <a:pt x="9" y="0"/>
                  </a:moveTo>
                  <a:lnTo>
                    <a:pt x="0" y="43"/>
                  </a:lnTo>
                  <a:lnTo>
                    <a:pt x="18" y="63"/>
                  </a:lnTo>
                  <a:lnTo>
                    <a:pt x="13" y="97"/>
                  </a:lnTo>
                  <a:lnTo>
                    <a:pt x="30" y="114"/>
                  </a:lnTo>
                  <a:lnTo>
                    <a:pt x="52" y="57"/>
                  </a:lnTo>
                  <a:lnTo>
                    <a:pt x="35" y="51"/>
                  </a:lnTo>
                  <a:lnTo>
                    <a:pt x="41" y="1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7728396" y="3747209"/>
              <a:ext cx="13241" cy="11917"/>
            </a:xfrm>
            <a:custGeom>
              <a:rect b="b" l="l" r="r" t="t"/>
              <a:pathLst>
                <a:path extrusionOk="0" h="12" w="13">
                  <a:moveTo>
                    <a:pt x="11" y="2"/>
                  </a:moveTo>
                  <a:cubicBezTo>
                    <a:pt x="13" y="4"/>
                    <a:pt x="12" y="8"/>
                    <a:pt x="9" y="10"/>
                  </a:cubicBezTo>
                  <a:cubicBezTo>
                    <a:pt x="6" y="12"/>
                    <a:pt x="3" y="11"/>
                    <a:pt x="1" y="9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6" y="0"/>
                    <a:pt x="10" y="0"/>
                    <a:pt x="11" y="2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57"/>
            <p:cNvSpPr/>
            <p:nvPr/>
          </p:nvSpPr>
          <p:spPr>
            <a:xfrm>
              <a:off x="7756864" y="3726685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2"/>
                  </a:moveTo>
                  <a:cubicBezTo>
                    <a:pt x="13" y="4"/>
                    <a:pt x="12" y="8"/>
                    <a:pt x="9" y="10"/>
                  </a:cubicBezTo>
                  <a:cubicBezTo>
                    <a:pt x="6" y="12"/>
                    <a:pt x="3" y="12"/>
                    <a:pt x="1" y="10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6" y="0"/>
                    <a:pt x="10" y="0"/>
                    <a:pt x="12" y="2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57"/>
            <p:cNvSpPr/>
            <p:nvPr/>
          </p:nvSpPr>
          <p:spPr>
            <a:xfrm>
              <a:off x="7785332" y="3706162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3"/>
                  </a:moveTo>
                  <a:cubicBezTo>
                    <a:pt x="13" y="5"/>
                    <a:pt x="12" y="8"/>
                    <a:pt x="9" y="10"/>
                  </a:cubicBezTo>
                  <a:cubicBezTo>
                    <a:pt x="7" y="12"/>
                    <a:pt x="3" y="12"/>
                    <a:pt x="1" y="10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7" y="0"/>
                    <a:pt x="10" y="0"/>
                    <a:pt x="12" y="3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7813800" y="3686300"/>
              <a:ext cx="14565" cy="11917"/>
            </a:xfrm>
            <a:custGeom>
              <a:rect b="b" l="l" r="r" t="t"/>
              <a:pathLst>
                <a:path extrusionOk="0" h="12" w="14">
                  <a:moveTo>
                    <a:pt x="12" y="3"/>
                  </a:moveTo>
                  <a:cubicBezTo>
                    <a:pt x="14" y="5"/>
                    <a:pt x="12" y="8"/>
                    <a:pt x="10" y="10"/>
                  </a:cubicBezTo>
                  <a:cubicBezTo>
                    <a:pt x="7" y="12"/>
                    <a:pt x="3" y="12"/>
                    <a:pt x="2" y="10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7" y="0"/>
                    <a:pt x="10" y="1"/>
                    <a:pt x="12" y="3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7758188" y="3749195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1" y="2"/>
                  </a:moveTo>
                  <a:cubicBezTo>
                    <a:pt x="13" y="4"/>
                    <a:pt x="12" y="8"/>
                    <a:pt x="9" y="10"/>
                  </a:cubicBezTo>
                  <a:cubicBezTo>
                    <a:pt x="6" y="12"/>
                    <a:pt x="3" y="12"/>
                    <a:pt x="1" y="9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6" y="0"/>
                    <a:pt x="10" y="0"/>
                    <a:pt x="11" y="2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7786656" y="3728672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2"/>
                  </a:moveTo>
                  <a:cubicBezTo>
                    <a:pt x="13" y="5"/>
                    <a:pt x="12" y="8"/>
                    <a:pt x="9" y="10"/>
                  </a:cubicBezTo>
                  <a:cubicBezTo>
                    <a:pt x="6" y="12"/>
                    <a:pt x="3" y="12"/>
                    <a:pt x="1" y="10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7" y="0"/>
                    <a:pt x="10" y="0"/>
                    <a:pt x="12" y="2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7815124" y="3708148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3"/>
                  </a:moveTo>
                  <a:cubicBezTo>
                    <a:pt x="13" y="5"/>
                    <a:pt x="12" y="8"/>
                    <a:pt x="9" y="10"/>
                  </a:cubicBezTo>
                  <a:cubicBezTo>
                    <a:pt x="7" y="12"/>
                    <a:pt x="3" y="12"/>
                    <a:pt x="1" y="10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7" y="0"/>
                    <a:pt x="10" y="1"/>
                    <a:pt x="12" y="3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7843592" y="3688948"/>
              <a:ext cx="13903" cy="12579"/>
            </a:xfrm>
            <a:custGeom>
              <a:rect b="b" l="l" r="r" t="t"/>
              <a:pathLst>
                <a:path extrusionOk="0" h="12" w="14">
                  <a:moveTo>
                    <a:pt x="12" y="2"/>
                  </a:moveTo>
                  <a:cubicBezTo>
                    <a:pt x="14" y="4"/>
                    <a:pt x="13" y="8"/>
                    <a:pt x="10" y="10"/>
                  </a:cubicBezTo>
                  <a:cubicBezTo>
                    <a:pt x="7" y="12"/>
                    <a:pt x="3" y="12"/>
                    <a:pt x="2" y="9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7" y="0"/>
                    <a:pt x="10" y="0"/>
                    <a:pt x="12" y="2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7752891" y="3784946"/>
              <a:ext cx="13903" cy="11917"/>
            </a:xfrm>
            <a:custGeom>
              <a:rect b="b" l="l" r="r" t="t"/>
              <a:pathLst>
                <a:path extrusionOk="0" h="12" w="14">
                  <a:moveTo>
                    <a:pt x="12" y="2"/>
                  </a:moveTo>
                  <a:cubicBezTo>
                    <a:pt x="14" y="4"/>
                    <a:pt x="13" y="8"/>
                    <a:pt x="10" y="10"/>
                  </a:cubicBezTo>
                  <a:cubicBezTo>
                    <a:pt x="7" y="12"/>
                    <a:pt x="4" y="12"/>
                    <a:pt x="2" y="9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7" y="0"/>
                    <a:pt x="11" y="0"/>
                    <a:pt x="12" y="2"/>
                  </a:cubicBezTo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7782684" y="3764422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3"/>
                  </a:moveTo>
                  <a:cubicBezTo>
                    <a:pt x="13" y="5"/>
                    <a:pt x="12" y="8"/>
                    <a:pt x="9" y="10"/>
                  </a:cubicBezTo>
                  <a:cubicBezTo>
                    <a:pt x="6" y="12"/>
                    <a:pt x="3" y="12"/>
                    <a:pt x="1" y="10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6" y="0"/>
                    <a:pt x="10" y="0"/>
                    <a:pt x="12" y="3"/>
                  </a:cubicBezTo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7811152" y="3743899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3"/>
                  </a:moveTo>
                  <a:cubicBezTo>
                    <a:pt x="13" y="5"/>
                    <a:pt x="12" y="8"/>
                    <a:pt x="9" y="10"/>
                  </a:cubicBezTo>
                  <a:cubicBezTo>
                    <a:pt x="6" y="12"/>
                    <a:pt x="3" y="12"/>
                    <a:pt x="1" y="10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7" y="0"/>
                    <a:pt x="10" y="1"/>
                    <a:pt x="12" y="3"/>
                  </a:cubicBezTo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7839620" y="3724699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2"/>
                  </a:moveTo>
                  <a:cubicBezTo>
                    <a:pt x="13" y="4"/>
                    <a:pt x="12" y="8"/>
                    <a:pt x="9" y="10"/>
                  </a:cubicBezTo>
                  <a:cubicBezTo>
                    <a:pt x="7" y="12"/>
                    <a:pt x="3" y="12"/>
                    <a:pt x="1" y="9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7" y="0"/>
                    <a:pt x="10" y="0"/>
                    <a:pt x="12" y="2"/>
                  </a:cubicBezTo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7875371" y="3728009"/>
              <a:ext cx="1986" cy="1986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1A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7660867" y="3729996"/>
              <a:ext cx="213179" cy="149624"/>
            </a:xfrm>
            <a:custGeom>
              <a:rect b="b" l="l" r="r" t="t"/>
              <a:pathLst>
                <a:path extrusionOk="0" h="147" w="209">
                  <a:moveTo>
                    <a:pt x="209" y="0"/>
                  </a:moveTo>
                  <a:cubicBezTo>
                    <a:pt x="78" y="95"/>
                    <a:pt x="78" y="95"/>
                    <a:pt x="78" y="95"/>
                  </a:cubicBezTo>
                  <a:cubicBezTo>
                    <a:pt x="77" y="96"/>
                    <a:pt x="75" y="97"/>
                    <a:pt x="73" y="97"/>
                  </a:cubicBezTo>
                  <a:cubicBezTo>
                    <a:pt x="67" y="97"/>
                    <a:pt x="58" y="92"/>
                    <a:pt x="50" y="83"/>
                  </a:cubicBezTo>
                  <a:cubicBezTo>
                    <a:pt x="11" y="112"/>
                    <a:pt x="11" y="112"/>
                    <a:pt x="11" y="112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7738326" y="3696893"/>
              <a:ext cx="141679" cy="129763"/>
            </a:xfrm>
            <a:custGeom>
              <a:rect b="b" l="l" r="r" t="t"/>
              <a:pathLst>
                <a:path extrusionOk="0" h="127" w="139">
                  <a:moveTo>
                    <a:pt x="20" y="97"/>
                  </a:moveTo>
                  <a:cubicBezTo>
                    <a:pt x="18" y="97"/>
                    <a:pt x="17" y="97"/>
                    <a:pt x="16" y="95"/>
                  </a:cubicBezTo>
                  <a:cubicBezTo>
                    <a:pt x="14" y="93"/>
                    <a:pt x="15" y="90"/>
                    <a:pt x="18" y="88"/>
                  </a:cubicBezTo>
                  <a:cubicBezTo>
                    <a:pt x="20" y="87"/>
                    <a:pt x="21" y="86"/>
                    <a:pt x="23" y="86"/>
                  </a:cubicBezTo>
                  <a:cubicBezTo>
                    <a:pt x="24" y="86"/>
                    <a:pt x="26" y="87"/>
                    <a:pt x="26" y="88"/>
                  </a:cubicBezTo>
                  <a:cubicBezTo>
                    <a:pt x="28" y="90"/>
                    <a:pt x="27" y="94"/>
                    <a:pt x="24" y="96"/>
                  </a:cubicBezTo>
                  <a:cubicBezTo>
                    <a:pt x="23" y="97"/>
                    <a:pt x="21" y="97"/>
                    <a:pt x="20" y="97"/>
                  </a:cubicBezTo>
                  <a:moveTo>
                    <a:pt x="48" y="78"/>
                  </a:moveTo>
                  <a:cubicBezTo>
                    <a:pt x="46" y="78"/>
                    <a:pt x="45" y="77"/>
                    <a:pt x="44" y="76"/>
                  </a:cubicBezTo>
                  <a:cubicBezTo>
                    <a:pt x="43" y="74"/>
                    <a:pt x="44" y="70"/>
                    <a:pt x="47" y="68"/>
                  </a:cubicBezTo>
                  <a:cubicBezTo>
                    <a:pt x="48" y="67"/>
                    <a:pt x="49" y="67"/>
                    <a:pt x="51" y="67"/>
                  </a:cubicBezTo>
                  <a:cubicBezTo>
                    <a:pt x="52" y="67"/>
                    <a:pt x="54" y="67"/>
                    <a:pt x="55" y="69"/>
                  </a:cubicBezTo>
                  <a:cubicBezTo>
                    <a:pt x="56" y="71"/>
                    <a:pt x="55" y="74"/>
                    <a:pt x="52" y="76"/>
                  </a:cubicBezTo>
                  <a:cubicBezTo>
                    <a:pt x="51" y="77"/>
                    <a:pt x="49" y="78"/>
                    <a:pt x="48" y="78"/>
                  </a:cubicBezTo>
                  <a:moveTo>
                    <a:pt x="76" y="58"/>
                  </a:moveTo>
                  <a:cubicBezTo>
                    <a:pt x="75" y="58"/>
                    <a:pt x="73" y="57"/>
                    <a:pt x="72" y="56"/>
                  </a:cubicBezTo>
                  <a:cubicBezTo>
                    <a:pt x="71" y="54"/>
                    <a:pt x="72" y="50"/>
                    <a:pt x="75" y="48"/>
                  </a:cubicBezTo>
                  <a:cubicBezTo>
                    <a:pt x="76" y="47"/>
                    <a:pt x="78" y="47"/>
                    <a:pt x="79" y="47"/>
                  </a:cubicBezTo>
                  <a:cubicBezTo>
                    <a:pt x="80" y="47"/>
                    <a:pt x="82" y="48"/>
                    <a:pt x="83" y="49"/>
                  </a:cubicBezTo>
                  <a:cubicBezTo>
                    <a:pt x="84" y="51"/>
                    <a:pt x="83" y="54"/>
                    <a:pt x="80" y="56"/>
                  </a:cubicBezTo>
                  <a:cubicBezTo>
                    <a:pt x="79" y="57"/>
                    <a:pt x="77" y="58"/>
                    <a:pt x="76" y="58"/>
                  </a:cubicBezTo>
                  <a:moveTo>
                    <a:pt x="104" y="38"/>
                  </a:moveTo>
                  <a:cubicBezTo>
                    <a:pt x="103" y="38"/>
                    <a:pt x="101" y="38"/>
                    <a:pt x="100" y="36"/>
                  </a:cubicBezTo>
                  <a:cubicBezTo>
                    <a:pt x="99" y="34"/>
                    <a:pt x="100" y="31"/>
                    <a:pt x="103" y="29"/>
                  </a:cubicBezTo>
                  <a:cubicBezTo>
                    <a:pt x="104" y="28"/>
                    <a:pt x="106" y="27"/>
                    <a:pt x="107" y="27"/>
                  </a:cubicBezTo>
                  <a:cubicBezTo>
                    <a:pt x="109" y="27"/>
                    <a:pt x="110" y="28"/>
                    <a:pt x="111" y="29"/>
                  </a:cubicBezTo>
                  <a:cubicBezTo>
                    <a:pt x="112" y="31"/>
                    <a:pt x="111" y="35"/>
                    <a:pt x="108" y="37"/>
                  </a:cubicBezTo>
                  <a:cubicBezTo>
                    <a:pt x="107" y="38"/>
                    <a:pt x="106" y="38"/>
                    <a:pt x="104" y="38"/>
                  </a:cubicBezTo>
                  <a:moveTo>
                    <a:pt x="13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7" y="110"/>
                    <a:pt x="8" y="123"/>
                    <a:pt x="2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0"/>
                    <a:pt x="135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9" y="24"/>
                    <a:pt x="137" y="12"/>
                    <a:pt x="13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7711844" y="3794877"/>
              <a:ext cx="35089" cy="33765"/>
            </a:xfrm>
            <a:custGeom>
              <a:rect b="b" l="l" r="r" t="t"/>
              <a:pathLst>
                <a:path extrusionOk="0" h="33" w="34">
                  <a:moveTo>
                    <a:pt x="2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8" y="28"/>
                    <a:pt x="17" y="33"/>
                    <a:pt x="23" y="33"/>
                  </a:cubicBezTo>
                  <a:cubicBezTo>
                    <a:pt x="25" y="33"/>
                    <a:pt x="27" y="32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4" y="27"/>
                    <a:pt x="33" y="14"/>
                    <a:pt x="26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7450997" y="3978927"/>
              <a:ext cx="282695" cy="113873"/>
            </a:xfrm>
            <a:custGeom>
              <a:rect b="b" l="l" r="r" t="t"/>
              <a:pathLst>
                <a:path extrusionOk="0" h="172" w="427">
                  <a:moveTo>
                    <a:pt x="0" y="58"/>
                  </a:moveTo>
                  <a:lnTo>
                    <a:pt x="414" y="0"/>
                  </a:lnTo>
                  <a:lnTo>
                    <a:pt x="427" y="29"/>
                  </a:lnTo>
                  <a:lnTo>
                    <a:pt x="411" y="47"/>
                  </a:lnTo>
                  <a:lnTo>
                    <a:pt x="402" y="84"/>
                  </a:lnTo>
                  <a:lnTo>
                    <a:pt x="344" y="109"/>
                  </a:lnTo>
                  <a:lnTo>
                    <a:pt x="0" y="172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7450997" y="3978927"/>
              <a:ext cx="282695" cy="113873"/>
            </a:xfrm>
            <a:custGeom>
              <a:rect b="b" l="l" r="r" t="t"/>
              <a:pathLst>
                <a:path extrusionOk="0" h="172" w="427">
                  <a:moveTo>
                    <a:pt x="0" y="58"/>
                  </a:moveTo>
                  <a:lnTo>
                    <a:pt x="414" y="0"/>
                  </a:lnTo>
                  <a:lnTo>
                    <a:pt x="427" y="29"/>
                  </a:lnTo>
                  <a:lnTo>
                    <a:pt x="411" y="47"/>
                  </a:lnTo>
                  <a:lnTo>
                    <a:pt x="402" y="84"/>
                  </a:lnTo>
                  <a:lnTo>
                    <a:pt x="344" y="109"/>
                  </a:lnTo>
                  <a:lnTo>
                    <a:pt x="0" y="172"/>
                  </a:lnTo>
                  <a:lnTo>
                    <a:pt x="0" y="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7450997" y="4014016"/>
              <a:ext cx="271440" cy="78785"/>
            </a:xfrm>
            <a:custGeom>
              <a:rect b="b" l="l" r="r" t="t"/>
              <a:pathLst>
                <a:path extrusionOk="0" h="119" w="410">
                  <a:moveTo>
                    <a:pt x="410" y="0"/>
                  </a:moveTo>
                  <a:lnTo>
                    <a:pt x="0" y="71"/>
                  </a:lnTo>
                  <a:lnTo>
                    <a:pt x="0" y="119"/>
                  </a:lnTo>
                  <a:lnTo>
                    <a:pt x="344" y="56"/>
                  </a:lnTo>
                  <a:lnTo>
                    <a:pt x="402" y="31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7450997" y="4014016"/>
              <a:ext cx="271440" cy="78785"/>
            </a:xfrm>
            <a:custGeom>
              <a:rect b="b" l="l" r="r" t="t"/>
              <a:pathLst>
                <a:path extrusionOk="0" h="119" w="410">
                  <a:moveTo>
                    <a:pt x="410" y="0"/>
                  </a:moveTo>
                  <a:lnTo>
                    <a:pt x="0" y="71"/>
                  </a:lnTo>
                  <a:lnTo>
                    <a:pt x="0" y="119"/>
                  </a:lnTo>
                  <a:lnTo>
                    <a:pt x="344" y="56"/>
                  </a:lnTo>
                  <a:lnTo>
                    <a:pt x="402" y="31"/>
                  </a:lnTo>
                  <a:lnTo>
                    <a:pt x="4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7423853" y="4017327"/>
              <a:ext cx="54900" cy="7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7441728" y="4027257"/>
              <a:ext cx="11400" cy="1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7460265" y="4038512"/>
              <a:ext cx="11400" cy="16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7429811" y="4043146"/>
              <a:ext cx="11400" cy="17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7441066" y="4063008"/>
              <a:ext cx="11400" cy="16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7456955" y="4063008"/>
              <a:ext cx="11400" cy="16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6267914" y="4019312"/>
              <a:ext cx="740172" cy="180740"/>
            </a:xfrm>
            <a:custGeom>
              <a:rect b="b" l="l" r="r" t="t"/>
              <a:pathLst>
                <a:path extrusionOk="0" h="273" w="1118">
                  <a:moveTo>
                    <a:pt x="1118" y="143"/>
                  </a:moveTo>
                  <a:lnTo>
                    <a:pt x="1101" y="273"/>
                  </a:lnTo>
                  <a:lnTo>
                    <a:pt x="0" y="130"/>
                  </a:lnTo>
                  <a:lnTo>
                    <a:pt x="17" y="0"/>
                  </a:lnTo>
                  <a:lnTo>
                    <a:pt x="1118" y="1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6267914" y="4019312"/>
              <a:ext cx="740172" cy="180740"/>
            </a:xfrm>
            <a:custGeom>
              <a:rect b="b" l="l" r="r" t="t"/>
              <a:pathLst>
                <a:path extrusionOk="0" h="273" w="1118">
                  <a:moveTo>
                    <a:pt x="1118" y="143"/>
                  </a:moveTo>
                  <a:lnTo>
                    <a:pt x="1101" y="273"/>
                  </a:lnTo>
                  <a:lnTo>
                    <a:pt x="0" y="130"/>
                  </a:lnTo>
                  <a:lnTo>
                    <a:pt x="17" y="0"/>
                  </a:lnTo>
                  <a:lnTo>
                    <a:pt x="1118" y="1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6252025" y="4017327"/>
              <a:ext cx="44357" cy="90039"/>
            </a:xfrm>
            <a:custGeom>
              <a:rect b="b" l="l" r="r" t="t"/>
              <a:pathLst>
                <a:path extrusionOk="0" h="88" w="44">
                  <a:moveTo>
                    <a:pt x="27" y="2"/>
                  </a:moveTo>
                  <a:cubicBezTo>
                    <a:pt x="38" y="3"/>
                    <a:pt x="44" y="23"/>
                    <a:pt x="41" y="47"/>
                  </a:cubicBezTo>
                  <a:cubicBezTo>
                    <a:pt x="38" y="70"/>
                    <a:pt x="27" y="88"/>
                    <a:pt x="16" y="86"/>
                  </a:cubicBezTo>
                  <a:cubicBezTo>
                    <a:pt x="6" y="85"/>
                    <a:pt x="0" y="65"/>
                    <a:pt x="3" y="42"/>
                  </a:cubicBezTo>
                  <a:cubicBezTo>
                    <a:pt x="6" y="18"/>
                    <a:pt x="17" y="0"/>
                    <a:pt x="27" y="2"/>
                  </a:cubicBezTo>
                </a:path>
              </a:pathLst>
            </a:custGeom>
            <a:solidFill>
              <a:srgbClr val="F2EC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6811457" y="4089490"/>
              <a:ext cx="213842" cy="112549"/>
            </a:xfrm>
            <a:custGeom>
              <a:rect b="b" l="l" r="r" t="t"/>
              <a:pathLst>
                <a:path extrusionOk="0" h="110" w="210">
                  <a:moveTo>
                    <a:pt x="192" y="24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3" y="108"/>
                    <a:pt x="183" y="108"/>
                    <a:pt x="183" y="108"/>
                  </a:cubicBezTo>
                  <a:cubicBezTo>
                    <a:pt x="193" y="110"/>
                    <a:pt x="204" y="92"/>
                    <a:pt x="207" y="68"/>
                  </a:cubicBezTo>
                  <a:cubicBezTo>
                    <a:pt x="210" y="45"/>
                    <a:pt x="204" y="25"/>
                    <a:pt x="194" y="24"/>
                  </a:cubicBezTo>
                  <a:cubicBezTo>
                    <a:pt x="193" y="24"/>
                    <a:pt x="192" y="24"/>
                    <a:pt x="192" y="2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6793582" y="4087504"/>
              <a:ext cx="45019" cy="90039"/>
            </a:xfrm>
            <a:custGeom>
              <a:rect b="b" l="l" r="r" t="t"/>
              <a:pathLst>
                <a:path extrusionOk="0" h="88" w="44">
                  <a:moveTo>
                    <a:pt x="28" y="2"/>
                  </a:moveTo>
                  <a:cubicBezTo>
                    <a:pt x="38" y="3"/>
                    <a:pt x="44" y="23"/>
                    <a:pt x="41" y="47"/>
                  </a:cubicBezTo>
                  <a:cubicBezTo>
                    <a:pt x="38" y="70"/>
                    <a:pt x="27" y="88"/>
                    <a:pt x="17" y="87"/>
                  </a:cubicBezTo>
                  <a:cubicBezTo>
                    <a:pt x="6" y="85"/>
                    <a:pt x="0" y="65"/>
                    <a:pt x="3" y="42"/>
                  </a:cubicBezTo>
                  <a:cubicBezTo>
                    <a:pt x="6" y="18"/>
                    <a:pt x="17" y="0"/>
                    <a:pt x="28" y="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6859124" y="4105379"/>
              <a:ext cx="13241" cy="11917"/>
            </a:xfrm>
            <a:custGeom>
              <a:rect b="b" l="l" r="r" t="t"/>
              <a:pathLst>
                <a:path extrusionOk="0" h="12" w="13">
                  <a:moveTo>
                    <a:pt x="7" y="0"/>
                  </a:moveTo>
                  <a:cubicBezTo>
                    <a:pt x="4" y="0"/>
                    <a:pt x="1" y="2"/>
                    <a:pt x="1" y="5"/>
                  </a:cubicBezTo>
                  <a:cubicBezTo>
                    <a:pt x="0" y="8"/>
                    <a:pt x="3" y="11"/>
                    <a:pt x="6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3" y="4"/>
                    <a:pt x="11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6896861" y="4110014"/>
              <a:ext cx="11917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3" y="0"/>
                    <a:pt x="1" y="2"/>
                    <a:pt x="1" y="5"/>
                  </a:cubicBezTo>
                  <a:cubicBezTo>
                    <a:pt x="0" y="8"/>
                    <a:pt x="2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9"/>
                    <a:pt x="12" y="6"/>
                  </a:cubicBezTo>
                  <a:cubicBezTo>
                    <a:pt x="12" y="3"/>
                    <a:pt x="10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6934598" y="4115310"/>
              <a:ext cx="11917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9" y="11"/>
                    <a:pt x="11" y="9"/>
                    <a:pt x="12" y="6"/>
                  </a:cubicBezTo>
                  <a:cubicBezTo>
                    <a:pt x="12" y="3"/>
                    <a:pt x="10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6971011" y="4119283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6" y="0"/>
                  </a:moveTo>
                  <a:cubicBezTo>
                    <a:pt x="4" y="0"/>
                    <a:pt x="1" y="3"/>
                    <a:pt x="1" y="5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2" y="10"/>
                    <a:pt x="12" y="7"/>
                  </a:cubicBezTo>
                  <a:cubicBezTo>
                    <a:pt x="13" y="4"/>
                    <a:pt x="10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6855152" y="4143778"/>
              <a:ext cx="11917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9" y="11"/>
                    <a:pt x="11" y="9"/>
                    <a:pt x="12" y="6"/>
                  </a:cubicBezTo>
                  <a:cubicBezTo>
                    <a:pt x="12" y="3"/>
                    <a:pt x="10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6891565" y="4147751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6" y="0"/>
                  </a:moveTo>
                  <a:cubicBezTo>
                    <a:pt x="4" y="0"/>
                    <a:pt x="1" y="3"/>
                    <a:pt x="1" y="5"/>
                  </a:cubicBezTo>
                  <a:cubicBezTo>
                    <a:pt x="0" y="9"/>
                    <a:pt x="2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2" y="10"/>
                    <a:pt x="12" y="7"/>
                  </a:cubicBezTo>
                  <a:cubicBezTo>
                    <a:pt x="13" y="4"/>
                    <a:pt x="10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6929302" y="4153047"/>
              <a:ext cx="12579" cy="11917"/>
            </a:xfrm>
            <a:custGeom>
              <a:rect b="b" l="l" r="r" t="t"/>
              <a:pathLst>
                <a:path extrusionOk="0" h="12" w="12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3"/>
                    <a:pt x="10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6966376" y="4158344"/>
              <a:ext cx="13241" cy="11255"/>
            </a:xfrm>
            <a:custGeom>
              <a:rect b="b" l="l" r="r" t="t"/>
              <a:pathLst>
                <a:path extrusionOk="0" h="11" w="13">
                  <a:moveTo>
                    <a:pt x="7" y="0"/>
                  </a:moveTo>
                  <a:cubicBezTo>
                    <a:pt x="4" y="0"/>
                    <a:pt x="1" y="2"/>
                    <a:pt x="1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6" y="11"/>
                    <a:pt x="6" y="11"/>
                    <a:pt x="7" y="11"/>
                  </a:cubicBezTo>
                  <a:cubicBezTo>
                    <a:pt x="9" y="11"/>
                    <a:pt x="12" y="9"/>
                    <a:pt x="12" y="6"/>
                  </a:cubicBezTo>
                  <a:cubicBezTo>
                    <a:pt x="13" y="3"/>
                    <a:pt x="11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57"/>
            <p:cNvSpPr/>
            <p:nvPr/>
          </p:nvSpPr>
          <p:spPr>
            <a:xfrm>
              <a:off x="6838601" y="4123255"/>
              <a:ext cx="12579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1" y="9"/>
                    <a:pt x="12" y="6"/>
                  </a:cubicBezTo>
                  <a:cubicBezTo>
                    <a:pt x="12" y="3"/>
                    <a:pt x="10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57"/>
            <p:cNvSpPr/>
            <p:nvPr/>
          </p:nvSpPr>
          <p:spPr>
            <a:xfrm>
              <a:off x="6876338" y="4128551"/>
              <a:ext cx="12579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2" y="3"/>
                    <a:pt x="10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6913412" y="4132524"/>
              <a:ext cx="11917" cy="12579"/>
            </a:xfrm>
            <a:custGeom>
              <a:rect b="b" l="l" r="r" t="t"/>
              <a:pathLst>
                <a:path extrusionOk="0" h="12" w="12">
                  <a:moveTo>
                    <a:pt x="6" y="0"/>
                  </a:moveTo>
                  <a:cubicBezTo>
                    <a:pt x="3" y="0"/>
                    <a:pt x="1" y="2"/>
                    <a:pt x="1" y="5"/>
                  </a:cubicBezTo>
                  <a:cubicBezTo>
                    <a:pt x="0" y="8"/>
                    <a:pt x="2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2" y="10"/>
                    <a:pt x="12" y="7"/>
                  </a:cubicBezTo>
                  <a:cubicBezTo>
                    <a:pt x="12" y="4"/>
                    <a:pt x="10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6950487" y="4137820"/>
              <a:ext cx="12579" cy="11917"/>
            </a:xfrm>
            <a:custGeom>
              <a:rect b="b" l="l" r="r" t="t"/>
              <a:pathLst>
                <a:path extrusionOk="0" h="12" w="12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9" y="12"/>
                    <a:pt x="11" y="9"/>
                    <a:pt x="12" y="7"/>
                  </a:cubicBezTo>
                  <a:cubicBezTo>
                    <a:pt x="12" y="3"/>
                    <a:pt x="10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57"/>
            <p:cNvSpPr/>
            <p:nvPr/>
          </p:nvSpPr>
          <p:spPr>
            <a:xfrm>
              <a:off x="6267914" y="4105379"/>
              <a:ext cx="729579" cy="94674"/>
            </a:xfrm>
            <a:custGeom>
              <a:rect b="b" l="l" r="r" t="t"/>
              <a:pathLst>
                <a:path extrusionOk="0" h="93" w="716">
                  <a:moveTo>
                    <a:pt x="715" y="93"/>
                  </a:moveTo>
                  <a:cubicBezTo>
                    <a:pt x="715" y="93"/>
                    <a:pt x="715" y="93"/>
                    <a:pt x="715" y="93"/>
                  </a:cubicBezTo>
                  <a:cubicBezTo>
                    <a:pt x="716" y="93"/>
                    <a:pt x="716" y="93"/>
                    <a:pt x="716" y="93"/>
                  </a:cubicBezTo>
                  <a:cubicBezTo>
                    <a:pt x="716" y="93"/>
                    <a:pt x="716" y="93"/>
                    <a:pt x="716" y="93"/>
                  </a:cubicBezTo>
                  <a:cubicBezTo>
                    <a:pt x="715" y="93"/>
                    <a:pt x="715" y="93"/>
                    <a:pt x="715" y="93"/>
                  </a:cubicBezTo>
                  <a:moveTo>
                    <a:pt x="0" y="0"/>
                  </a:moveTo>
                  <a:cubicBezTo>
                    <a:pt x="187" y="25"/>
                    <a:pt x="187" y="25"/>
                    <a:pt x="187" y="25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56" y="73"/>
                    <a:pt x="556" y="73"/>
                    <a:pt x="556" y="73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123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57"/>
            <p:cNvSpPr/>
            <p:nvPr/>
          </p:nvSpPr>
          <p:spPr>
            <a:xfrm>
              <a:off x="6267914" y="4086842"/>
              <a:ext cx="728916" cy="113211"/>
            </a:xfrm>
            <a:custGeom>
              <a:rect b="b" l="l" r="r" t="t"/>
              <a:pathLst>
                <a:path extrusionOk="0" h="111" w="715">
                  <a:moveTo>
                    <a:pt x="715" y="111"/>
                  </a:moveTo>
                  <a:cubicBezTo>
                    <a:pt x="715" y="111"/>
                    <a:pt x="715" y="111"/>
                    <a:pt x="715" y="111"/>
                  </a:cubicBezTo>
                  <a:cubicBezTo>
                    <a:pt x="715" y="111"/>
                    <a:pt x="715" y="111"/>
                    <a:pt x="715" y="111"/>
                  </a:cubicBezTo>
                  <a:moveTo>
                    <a:pt x="19" y="0"/>
                  </a:moveTo>
                  <a:cubicBezTo>
                    <a:pt x="14" y="11"/>
                    <a:pt x="8" y="19"/>
                    <a:pt x="1" y="19"/>
                  </a:cubicBezTo>
                  <a:cubicBezTo>
                    <a:pt x="1" y="19"/>
                    <a:pt x="1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56" y="91"/>
                    <a:pt x="556" y="91"/>
                    <a:pt x="556" y="91"/>
                  </a:cubicBezTo>
                  <a:cubicBezTo>
                    <a:pt x="587" y="95"/>
                    <a:pt x="587" y="95"/>
                    <a:pt x="587" y="95"/>
                  </a:cubicBezTo>
                  <a:cubicBezTo>
                    <a:pt x="533" y="88"/>
                    <a:pt x="533" y="88"/>
                    <a:pt x="533" y="88"/>
                  </a:cubicBezTo>
                  <a:cubicBezTo>
                    <a:pt x="533" y="88"/>
                    <a:pt x="533" y="88"/>
                    <a:pt x="533" y="88"/>
                  </a:cubicBezTo>
                  <a:cubicBezTo>
                    <a:pt x="526" y="87"/>
                    <a:pt x="521" y="78"/>
                    <a:pt x="519" y="65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57"/>
            <p:cNvSpPr/>
            <p:nvPr/>
          </p:nvSpPr>
          <p:spPr>
            <a:xfrm>
              <a:off x="6254673" y="4082870"/>
              <a:ext cx="32441" cy="23172"/>
            </a:xfrm>
            <a:custGeom>
              <a:rect b="b" l="l" r="r" t="t"/>
              <a:pathLst>
                <a:path extrusionOk="0" h="23" w="32">
                  <a:moveTo>
                    <a:pt x="0" y="0"/>
                  </a:moveTo>
                  <a:cubicBezTo>
                    <a:pt x="2" y="13"/>
                    <a:pt x="6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21" y="23"/>
                    <a:pt x="27" y="15"/>
                    <a:pt x="32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4C4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57"/>
            <p:cNvSpPr/>
            <p:nvPr/>
          </p:nvSpPr>
          <p:spPr>
            <a:xfrm>
              <a:off x="6811457" y="4158344"/>
              <a:ext cx="205898" cy="41710"/>
            </a:xfrm>
            <a:custGeom>
              <a:rect b="b" l="l" r="r" t="t"/>
              <a:pathLst>
                <a:path extrusionOk="0" h="41" w="202">
                  <a:moveTo>
                    <a:pt x="138" y="32"/>
                  </a:moveTo>
                  <a:cubicBezTo>
                    <a:pt x="137" y="32"/>
                    <a:pt x="137" y="32"/>
                    <a:pt x="137" y="32"/>
                  </a:cubicBezTo>
                  <a:cubicBezTo>
                    <a:pt x="134" y="32"/>
                    <a:pt x="132" y="29"/>
                    <a:pt x="132" y="26"/>
                  </a:cubicBezTo>
                  <a:cubicBezTo>
                    <a:pt x="132" y="23"/>
                    <a:pt x="135" y="21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42" y="21"/>
                    <a:pt x="144" y="24"/>
                    <a:pt x="143" y="27"/>
                  </a:cubicBezTo>
                  <a:cubicBezTo>
                    <a:pt x="143" y="30"/>
                    <a:pt x="141" y="32"/>
                    <a:pt x="138" y="32"/>
                  </a:cubicBezTo>
                  <a:moveTo>
                    <a:pt x="101" y="27"/>
                  </a:moveTo>
                  <a:cubicBezTo>
                    <a:pt x="101" y="27"/>
                    <a:pt x="101" y="27"/>
                    <a:pt x="100" y="27"/>
                  </a:cubicBezTo>
                  <a:cubicBezTo>
                    <a:pt x="97" y="27"/>
                    <a:pt x="95" y="24"/>
                    <a:pt x="95" y="21"/>
                  </a:cubicBezTo>
                  <a:cubicBezTo>
                    <a:pt x="96" y="18"/>
                    <a:pt x="98" y="16"/>
                    <a:pt x="101" y="16"/>
                  </a:cubicBezTo>
                  <a:cubicBezTo>
                    <a:pt x="101" y="16"/>
                    <a:pt x="102" y="16"/>
                    <a:pt x="102" y="16"/>
                  </a:cubicBezTo>
                  <a:cubicBezTo>
                    <a:pt x="105" y="16"/>
                    <a:pt x="107" y="19"/>
                    <a:pt x="107" y="22"/>
                  </a:cubicBezTo>
                  <a:cubicBezTo>
                    <a:pt x="106" y="25"/>
                    <a:pt x="104" y="27"/>
                    <a:pt x="101" y="27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1" y="22"/>
                    <a:pt x="58" y="19"/>
                    <a:pt x="59" y="16"/>
                  </a:cubicBezTo>
                  <a:cubicBezTo>
                    <a:pt x="59" y="13"/>
                    <a:pt x="62" y="11"/>
                    <a:pt x="6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8" y="12"/>
                    <a:pt x="71" y="14"/>
                    <a:pt x="70" y="18"/>
                  </a:cubicBezTo>
                  <a:cubicBezTo>
                    <a:pt x="70" y="21"/>
                    <a:pt x="67" y="23"/>
                    <a:pt x="64" y="23"/>
                  </a:cubicBezTo>
                  <a:moveTo>
                    <a:pt x="28" y="18"/>
                  </a:moveTo>
                  <a:cubicBezTo>
                    <a:pt x="28" y="18"/>
                    <a:pt x="27" y="18"/>
                    <a:pt x="27" y="18"/>
                  </a:cubicBezTo>
                  <a:cubicBezTo>
                    <a:pt x="24" y="17"/>
                    <a:pt x="22" y="15"/>
                    <a:pt x="22" y="11"/>
                  </a:cubicBezTo>
                  <a:cubicBezTo>
                    <a:pt x="23" y="8"/>
                    <a:pt x="25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32" y="7"/>
                    <a:pt x="34" y="10"/>
                    <a:pt x="34" y="13"/>
                  </a:cubicBezTo>
                  <a:cubicBezTo>
                    <a:pt x="33" y="16"/>
                    <a:pt x="31" y="18"/>
                    <a:pt x="28" y="18"/>
                  </a:cubicBezTo>
                  <a:moveTo>
                    <a:pt x="19" y="0"/>
                  </a:moveTo>
                  <a:cubicBezTo>
                    <a:pt x="14" y="11"/>
                    <a:pt x="7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4" y="41"/>
                  </a:cubicBezTo>
                  <a:cubicBezTo>
                    <a:pt x="190" y="41"/>
                    <a:pt x="197" y="34"/>
                    <a:pt x="202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57"/>
            <p:cNvSpPr/>
            <p:nvPr/>
          </p:nvSpPr>
          <p:spPr>
            <a:xfrm>
              <a:off x="6796892" y="4153047"/>
              <a:ext cx="33765" cy="23172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2" y="13"/>
                    <a:pt x="7" y="22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5" y="23"/>
                    <a:pt x="15" y="23"/>
                  </a:cubicBezTo>
                  <a:cubicBezTo>
                    <a:pt x="21" y="23"/>
                    <a:pt x="28" y="16"/>
                    <a:pt x="3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57"/>
            <p:cNvSpPr/>
            <p:nvPr/>
          </p:nvSpPr>
          <p:spPr>
            <a:xfrm>
              <a:off x="6252354" y="4017327"/>
              <a:ext cx="43695" cy="88715"/>
            </a:xfrm>
            <a:custGeom>
              <a:rect b="b" l="l" r="r" t="t"/>
              <a:pathLst>
                <a:path extrusionOk="0" h="87" w="43">
                  <a:moveTo>
                    <a:pt x="27" y="1"/>
                  </a:moveTo>
                  <a:cubicBezTo>
                    <a:pt x="37" y="2"/>
                    <a:pt x="43" y="22"/>
                    <a:pt x="40" y="46"/>
                  </a:cubicBezTo>
                  <a:cubicBezTo>
                    <a:pt x="37" y="69"/>
                    <a:pt x="26" y="87"/>
                    <a:pt x="16" y="86"/>
                  </a:cubicBezTo>
                  <a:cubicBezTo>
                    <a:pt x="6" y="84"/>
                    <a:pt x="0" y="64"/>
                    <a:pt x="3" y="41"/>
                  </a:cubicBezTo>
                  <a:cubicBezTo>
                    <a:pt x="6" y="18"/>
                    <a:pt x="17" y="0"/>
                    <a:pt x="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57"/>
            <p:cNvSpPr/>
            <p:nvPr/>
          </p:nvSpPr>
          <p:spPr>
            <a:xfrm>
              <a:off x="6271553" y="4028581"/>
              <a:ext cx="11255" cy="19200"/>
            </a:xfrm>
            <a:custGeom>
              <a:rect b="b" l="l" r="r" t="t"/>
              <a:pathLst>
                <a:path extrusionOk="0" h="19" w="11">
                  <a:moveTo>
                    <a:pt x="10" y="10"/>
                  </a:moveTo>
                  <a:cubicBezTo>
                    <a:pt x="10" y="15"/>
                    <a:pt x="7" y="19"/>
                    <a:pt x="5" y="19"/>
                  </a:cubicBezTo>
                  <a:cubicBezTo>
                    <a:pt x="2" y="18"/>
                    <a:pt x="0" y="14"/>
                    <a:pt x="1" y="9"/>
                  </a:cubicBezTo>
                  <a:cubicBezTo>
                    <a:pt x="1" y="4"/>
                    <a:pt x="4" y="0"/>
                    <a:pt x="7" y="0"/>
                  </a:cubicBezTo>
                  <a:cubicBezTo>
                    <a:pt x="9" y="0"/>
                    <a:pt x="11" y="5"/>
                    <a:pt x="10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57"/>
            <p:cNvSpPr/>
            <p:nvPr/>
          </p:nvSpPr>
          <p:spPr>
            <a:xfrm>
              <a:off x="6277511" y="4061022"/>
              <a:ext cx="9269" cy="18537"/>
            </a:xfrm>
            <a:custGeom>
              <a:rect b="b" l="l" r="r" t="t"/>
              <a:pathLst>
                <a:path extrusionOk="0" h="18" w="9">
                  <a:moveTo>
                    <a:pt x="8" y="9"/>
                  </a:moveTo>
                  <a:cubicBezTo>
                    <a:pt x="8" y="14"/>
                    <a:pt x="6" y="18"/>
                    <a:pt x="4" y="17"/>
                  </a:cubicBezTo>
                  <a:cubicBezTo>
                    <a:pt x="2" y="17"/>
                    <a:pt x="0" y="13"/>
                    <a:pt x="1" y="8"/>
                  </a:cubicBezTo>
                  <a:cubicBezTo>
                    <a:pt x="1" y="3"/>
                    <a:pt x="4" y="0"/>
                    <a:pt x="6" y="0"/>
                  </a:cubicBezTo>
                  <a:cubicBezTo>
                    <a:pt x="8" y="0"/>
                    <a:pt x="9" y="4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57"/>
            <p:cNvSpPr/>
            <p:nvPr/>
          </p:nvSpPr>
          <p:spPr>
            <a:xfrm>
              <a:off x="6261622" y="4061022"/>
              <a:ext cx="9931" cy="26482"/>
            </a:xfrm>
            <a:custGeom>
              <a:rect b="b" l="l" r="r" t="t"/>
              <a:pathLst>
                <a:path extrusionOk="0" h="26" w="10">
                  <a:moveTo>
                    <a:pt x="9" y="13"/>
                  </a:moveTo>
                  <a:cubicBezTo>
                    <a:pt x="8" y="21"/>
                    <a:pt x="6" y="26"/>
                    <a:pt x="4" y="26"/>
                  </a:cubicBezTo>
                  <a:cubicBezTo>
                    <a:pt x="2" y="26"/>
                    <a:pt x="0" y="20"/>
                    <a:pt x="1" y="12"/>
                  </a:cubicBezTo>
                  <a:cubicBezTo>
                    <a:pt x="2" y="5"/>
                    <a:pt x="5" y="0"/>
                    <a:pt x="7" y="0"/>
                  </a:cubicBezTo>
                  <a:cubicBezTo>
                    <a:pt x="9" y="0"/>
                    <a:pt x="10" y="6"/>
                    <a:pt x="9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6522803" y="3535352"/>
              <a:ext cx="68191" cy="52964"/>
            </a:xfrm>
            <a:custGeom>
              <a:rect b="b" l="l" r="r" t="t"/>
              <a:pathLst>
                <a:path extrusionOk="0" h="80" w="103">
                  <a:moveTo>
                    <a:pt x="0" y="44"/>
                  </a:moveTo>
                  <a:lnTo>
                    <a:pt x="29" y="35"/>
                  </a:lnTo>
                  <a:lnTo>
                    <a:pt x="43" y="0"/>
                  </a:lnTo>
                  <a:lnTo>
                    <a:pt x="103" y="27"/>
                  </a:lnTo>
                  <a:lnTo>
                    <a:pt x="48" y="8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72160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6522803" y="3535352"/>
              <a:ext cx="68191" cy="52964"/>
            </a:xfrm>
            <a:custGeom>
              <a:rect b="b" l="l" r="r" t="t"/>
              <a:pathLst>
                <a:path extrusionOk="0" h="80" w="103">
                  <a:moveTo>
                    <a:pt x="0" y="44"/>
                  </a:moveTo>
                  <a:lnTo>
                    <a:pt x="29" y="35"/>
                  </a:lnTo>
                  <a:lnTo>
                    <a:pt x="43" y="0"/>
                  </a:lnTo>
                  <a:lnTo>
                    <a:pt x="103" y="27"/>
                  </a:lnTo>
                  <a:lnTo>
                    <a:pt x="48" y="80"/>
                  </a:lnTo>
                  <a:lnTo>
                    <a:pt x="0" y="4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6517507" y="3545283"/>
              <a:ext cx="193981" cy="220463"/>
            </a:xfrm>
            <a:custGeom>
              <a:rect b="b" l="l" r="r" t="t"/>
              <a:pathLst>
                <a:path extrusionOk="0" h="333" w="293">
                  <a:moveTo>
                    <a:pt x="59" y="0"/>
                  </a:moveTo>
                  <a:lnTo>
                    <a:pt x="53" y="43"/>
                  </a:lnTo>
                  <a:lnTo>
                    <a:pt x="8" y="29"/>
                  </a:lnTo>
                  <a:lnTo>
                    <a:pt x="0" y="65"/>
                  </a:lnTo>
                  <a:lnTo>
                    <a:pt x="196" y="333"/>
                  </a:lnTo>
                  <a:lnTo>
                    <a:pt x="293" y="260"/>
                  </a:lnTo>
                  <a:lnTo>
                    <a:pt x="111" y="1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6517507" y="3545283"/>
              <a:ext cx="193981" cy="220463"/>
            </a:xfrm>
            <a:custGeom>
              <a:rect b="b" l="l" r="r" t="t"/>
              <a:pathLst>
                <a:path extrusionOk="0" h="333" w="293">
                  <a:moveTo>
                    <a:pt x="59" y="0"/>
                  </a:moveTo>
                  <a:lnTo>
                    <a:pt x="53" y="43"/>
                  </a:lnTo>
                  <a:lnTo>
                    <a:pt x="8" y="29"/>
                  </a:lnTo>
                  <a:lnTo>
                    <a:pt x="0" y="65"/>
                  </a:lnTo>
                  <a:lnTo>
                    <a:pt x="196" y="333"/>
                  </a:lnTo>
                  <a:lnTo>
                    <a:pt x="293" y="260"/>
                  </a:lnTo>
                  <a:lnTo>
                    <a:pt x="111" y="12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6561202" y="3546607"/>
              <a:ext cx="150285" cy="184051"/>
            </a:xfrm>
            <a:custGeom>
              <a:rect b="b" l="l" r="r" t="t"/>
              <a:pathLst>
                <a:path extrusionOk="0" h="278" w="227">
                  <a:moveTo>
                    <a:pt x="0" y="0"/>
                  </a:moveTo>
                  <a:lnTo>
                    <a:pt x="201" y="278"/>
                  </a:lnTo>
                  <a:lnTo>
                    <a:pt x="227" y="258"/>
                  </a:lnTo>
                  <a:lnTo>
                    <a:pt x="4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6641310" y="3710796"/>
              <a:ext cx="76136" cy="62895"/>
            </a:xfrm>
            <a:custGeom>
              <a:rect b="b" l="l" r="r" t="t"/>
              <a:pathLst>
                <a:path extrusionOk="0" h="62" w="75">
                  <a:moveTo>
                    <a:pt x="6" y="54"/>
                  </a:moveTo>
                  <a:cubicBezTo>
                    <a:pt x="0" y="46"/>
                    <a:pt x="9" y="29"/>
                    <a:pt x="27" y="17"/>
                  </a:cubicBezTo>
                  <a:cubicBezTo>
                    <a:pt x="44" y="4"/>
                    <a:pt x="63" y="0"/>
                    <a:pt x="69" y="7"/>
                  </a:cubicBezTo>
                  <a:cubicBezTo>
                    <a:pt x="75" y="15"/>
                    <a:pt x="65" y="32"/>
                    <a:pt x="48" y="45"/>
                  </a:cubicBezTo>
                  <a:cubicBezTo>
                    <a:pt x="30" y="58"/>
                    <a:pt x="11" y="62"/>
                    <a:pt x="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6649917" y="3750519"/>
              <a:ext cx="20524" cy="13241"/>
            </a:xfrm>
            <a:custGeom>
              <a:rect b="b" l="l" r="r" t="t"/>
              <a:pathLst>
                <a:path extrusionOk="0" h="13" w="20">
                  <a:moveTo>
                    <a:pt x="19" y="2"/>
                  </a:moveTo>
                  <a:cubicBezTo>
                    <a:pt x="20" y="4"/>
                    <a:pt x="17" y="7"/>
                    <a:pt x="12" y="10"/>
                  </a:cubicBezTo>
                  <a:cubicBezTo>
                    <a:pt x="7" y="13"/>
                    <a:pt x="2" y="13"/>
                    <a:pt x="1" y="11"/>
                  </a:cubicBezTo>
                  <a:cubicBezTo>
                    <a:pt x="0" y="9"/>
                    <a:pt x="3" y="5"/>
                    <a:pt x="8" y="3"/>
                  </a:cubicBezTo>
                  <a:cubicBezTo>
                    <a:pt x="13" y="0"/>
                    <a:pt x="18" y="0"/>
                    <a:pt x="1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6659185" y="3730658"/>
              <a:ext cx="21848" cy="14565"/>
            </a:xfrm>
            <a:custGeom>
              <a:rect b="b" l="l" r="r" t="t"/>
              <a:pathLst>
                <a:path extrusionOk="0" h="14" w="21">
                  <a:moveTo>
                    <a:pt x="20" y="2"/>
                  </a:moveTo>
                  <a:cubicBezTo>
                    <a:pt x="21" y="4"/>
                    <a:pt x="17" y="8"/>
                    <a:pt x="12" y="11"/>
                  </a:cubicBezTo>
                  <a:cubicBezTo>
                    <a:pt x="7" y="13"/>
                    <a:pt x="2" y="14"/>
                    <a:pt x="1" y="12"/>
                  </a:cubicBezTo>
                  <a:cubicBezTo>
                    <a:pt x="0" y="10"/>
                    <a:pt x="3" y="6"/>
                    <a:pt x="9" y="3"/>
                  </a:cubicBezTo>
                  <a:cubicBezTo>
                    <a:pt x="14" y="1"/>
                    <a:pt x="19" y="0"/>
                    <a:pt x="2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6675737" y="3739264"/>
              <a:ext cx="20524" cy="13903"/>
            </a:xfrm>
            <a:custGeom>
              <a:rect b="b" l="l" r="r" t="t"/>
              <a:pathLst>
                <a:path extrusionOk="0" h="14" w="20">
                  <a:moveTo>
                    <a:pt x="19" y="2"/>
                  </a:moveTo>
                  <a:cubicBezTo>
                    <a:pt x="20" y="4"/>
                    <a:pt x="17" y="8"/>
                    <a:pt x="12" y="10"/>
                  </a:cubicBezTo>
                  <a:cubicBezTo>
                    <a:pt x="7" y="13"/>
                    <a:pt x="2" y="14"/>
                    <a:pt x="1" y="12"/>
                  </a:cubicBezTo>
                  <a:cubicBezTo>
                    <a:pt x="0" y="10"/>
                    <a:pt x="3" y="6"/>
                    <a:pt x="8" y="3"/>
                  </a:cubicBezTo>
                  <a:cubicBezTo>
                    <a:pt x="13" y="0"/>
                    <a:pt x="18" y="0"/>
                    <a:pt x="1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57"/>
            <p:cNvSpPr/>
            <p:nvPr/>
          </p:nvSpPr>
          <p:spPr>
            <a:xfrm>
              <a:off x="6685667" y="3718741"/>
              <a:ext cx="20524" cy="13903"/>
            </a:xfrm>
            <a:custGeom>
              <a:rect b="b" l="l" r="r" t="t"/>
              <a:pathLst>
                <a:path extrusionOk="0" h="14" w="20">
                  <a:moveTo>
                    <a:pt x="19" y="2"/>
                  </a:moveTo>
                  <a:cubicBezTo>
                    <a:pt x="20" y="4"/>
                    <a:pt x="17" y="8"/>
                    <a:pt x="12" y="11"/>
                  </a:cubicBezTo>
                  <a:cubicBezTo>
                    <a:pt x="7" y="13"/>
                    <a:pt x="2" y="14"/>
                    <a:pt x="1" y="12"/>
                  </a:cubicBezTo>
                  <a:cubicBezTo>
                    <a:pt x="0" y="10"/>
                    <a:pt x="3" y="6"/>
                    <a:pt x="8" y="3"/>
                  </a:cubicBezTo>
                  <a:cubicBezTo>
                    <a:pt x="13" y="1"/>
                    <a:pt x="18" y="0"/>
                    <a:pt x="1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57"/>
            <p:cNvSpPr/>
            <p:nvPr/>
          </p:nvSpPr>
          <p:spPr>
            <a:xfrm>
              <a:off x="6772396" y="2047720"/>
              <a:ext cx="1046700" cy="2017274"/>
            </a:xfrm>
            <a:custGeom>
              <a:rect b="b" l="l" r="r" t="t"/>
              <a:pathLst>
                <a:path extrusionOk="0" h="1979" w="1027">
                  <a:moveTo>
                    <a:pt x="294" y="0"/>
                  </a:moveTo>
                  <a:cubicBezTo>
                    <a:pt x="349" y="1137"/>
                    <a:pt x="349" y="1137"/>
                    <a:pt x="349" y="1137"/>
                  </a:cubicBezTo>
                  <a:cubicBezTo>
                    <a:pt x="92" y="1311"/>
                    <a:pt x="92" y="1311"/>
                    <a:pt x="92" y="1311"/>
                  </a:cubicBezTo>
                  <a:cubicBezTo>
                    <a:pt x="33" y="1353"/>
                    <a:pt x="0" y="1422"/>
                    <a:pt x="5" y="1495"/>
                  </a:cubicBezTo>
                  <a:cubicBezTo>
                    <a:pt x="16" y="1665"/>
                    <a:pt x="16" y="1665"/>
                    <a:pt x="16" y="1665"/>
                  </a:cubicBezTo>
                  <a:cubicBezTo>
                    <a:pt x="20" y="1713"/>
                    <a:pt x="51" y="1754"/>
                    <a:pt x="97" y="1770"/>
                  </a:cubicBezTo>
                  <a:cubicBezTo>
                    <a:pt x="98" y="1770"/>
                    <a:pt x="98" y="1770"/>
                    <a:pt x="98" y="1770"/>
                  </a:cubicBezTo>
                  <a:cubicBezTo>
                    <a:pt x="98" y="1770"/>
                    <a:pt x="68" y="1908"/>
                    <a:pt x="195" y="1909"/>
                  </a:cubicBezTo>
                  <a:cubicBezTo>
                    <a:pt x="256" y="1904"/>
                    <a:pt x="258" y="1845"/>
                    <a:pt x="258" y="1845"/>
                  </a:cubicBezTo>
                  <a:cubicBezTo>
                    <a:pt x="258" y="1845"/>
                    <a:pt x="327" y="1979"/>
                    <a:pt x="415" y="1856"/>
                  </a:cubicBezTo>
                  <a:cubicBezTo>
                    <a:pt x="509" y="1930"/>
                    <a:pt x="568" y="1882"/>
                    <a:pt x="584" y="1833"/>
                  </a:cubicBezTo>
                  <a:cubicBezTo>
                    <a:pt x="664" y="1873"/>
                    <a:pt x="767" y="1818"/>
                    <a:pt x="848" y="1579"/>
                  </a:cubicBezTo>
                  <a:cubicBezTo>
                    <a:pt x="929" y="1340"/>
                    <a:pt x="895" y="1152"/>
                    <a:pt x="895" y="1152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294" y="0"/>
                    <a:pt x="294" y="0"/>
                    <a:pt x="294" y="0"/>
                  </a:cubicBezTo>
                </a:path>
              </a:pathLst>
            </a:custGeom>
            <a:solidFill>
              <a:srgbClr val="8D5B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57"/>
            <p:cNvSpPr/>
            <p:nvPr/>
          </p:nvSpPr>
          <p:spPr>
            <a:xfrm>
              <a:off x="7014706" y="3443327"/>
              <a:ext cx="466746" cy="262173"/>
            </a:xfrm>
            <a:custGeom>
              <a:rect b="b" l="l" r="r" t="t"/>
              <a:pathLst>
                <a:path extrusionOk="0" h="257" w="458">
                  <a:moveTo>
                    <a:pt x="372" y="0"/>
                  </a:moveTo>
                  <a:cubicBezTo>
                    <a:pt x="347" y="66"/>
                    <a:pt x="148" y="156"/>
                    <a:pt x="29" y="156"/>
                  </a:cubicBezTo>
                  <a:cubicBezTo>
                    <a:pt x="21" y="156"/>
                    <a:pt x="14" y="155"/>
                    <a:pt x="7" y="154"/>
                  </a:cubicBezTo>
                  <a:cubicBezTo>
                    <a:pt x="4" y="187"/>
                    <a:pt x="0" y="237"/>
                    <a:pt x="0" y="237"/>
                  </a:cubicBezTo>
                  <a:cubicBezTo>
                    <a:pt x="47" y="257"/>
                    <a:pt x="47" y="257"/>
                    <a:pt x="47" y="257"/>
                  </a:cubicBezTo>
                  <a:cubicBezTo>
                    <a:pt x="47" y="257"/>
                    <a:pt x="58" y="162"/>
                    <a:pt x="160" y="162"/>
                  </a:cubicBezTo>
                  <a:cubicBezTo>
                    <a:pt x="180" y="162"/>
                    <a:pt x="205" y="166"/>
                    <a:pt x="233" y="176"/>
                  </a:cubicBezTo>
                  <a:cubicBezTo>
                    <a:pt x="234" y="173"/>
                    <a:pt x="235" y="171"/>
                    <a:pt x="235" y="169"/>
                  </a:cubicBezTo>
                  <a:cubicBezTo>
                    <a:pt x="239" y="155"/>
                    <a:pt x="243" y="145"/>
                    <a:pt x="246" y="137"/>
                  </a:cubicBezTo>
                  <a:cubicBezTo>
                    <a:pt x="253" y="124"/>
                    <a:pt x="262" y="115"/>
                    <a:pt x="272" y="108"/>
                  </a:cubicBezTo>
                  <a:cubicBezTo>
                    <a:pt x="283" y="101"/>
                    <a:pt x="295" y="98"/>
                    <a:pt x="307" y="98"/>
                  </a:cubicBezTo>
                  <a:cubicBezTo>
                    <a:pt x="335" y="98"/>
                    <a:pt x="365" y="116"/>
                    <a:pt x="385" y="151"/>
                  </a:cubicBezTo>
                  <a:cubicBezTo>
                    <a:pt x="386" y="149"/>
                    <a:pt x="388" y="148"/>
                    <a:pt x="389" y="147"/>
                  </a:cubicBezTo>
                  <a:cubicBezTo>
                    <a:pt x="398" y="142"/>
                    <a:pt x="410" y="139"/>
                    <a:pt x="422" y="139"/>
                  </a:cubicBezTo>
                  <a:cubicBezTo>
                    <a:pt x="422" y="139"/>
                    <a:pt x="422" y="139"/>
                    <a:pt x="422" y="139"/>
                  </a:cubicBezTo>
                  <a:cubicBezTo>
                    <a:pt x="433" y="139"/>
                    <a:pt x="446" y="141"/>
                    <a:pt x="458" y="147"/>
                  </a:cubicBezTo>
                  <a:cubicBezTo>
                    <a:pt x="434" y="122"/>
                    <a:pt x="383" y="61"/>
                    <a:pt x="372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7363606" y="3585006"/>
              <a:ext cx="179416" cy="331689"/>
            </a:xfrm>
            <a:custGeom>
              <a:rect b="b" l="l" r="r" t="t"/>
              <a:pathLst>
                <a:path extrusionOk="0" h="325" w="176">
                  <a:moveTo>
                    <a:pt x="8" y="325"/>
                  </a:moveTo>
                  <a:cubicBezTo>
                    <a:pt x="8" y="325"/>
                    <a:pt x="8" y="320"/>
                    <a:pt x="8" y="313"/>
                  </a:cubicBezTo>
                  <a:cubicBezTo>
                    <a:pt x="9" y="285"/>
                    <a:pt x="11" y="216"/>
                    <a:pt x="17" y="151"/>
                  </a:cubicBezTo>
                  <a:cubicBezTo>
                    <a:pt x="20" y="118"/>
                    <a:pt x="25" y="86"/>
                    <a:pt x="31" y="62"/>
                  </a:cubicBezTo>
                  <a:cubicBezTo>
                    <a:pt x="34" y="49"/>
                    <a:pt x="37" y="39"/>
                    <a:pt x="40" y="31"/>
                  </a:cubicBezTo>
                  <a:cubicBezTo>
                    <a:pt x="44" y="23"/>
                    <a:pt x="48" y="17"/>
                    <a:pt x="52" y="15"/>
                  </a:cubicBezTo>
                  <a:cubicBezTo>
                    <a:pt x="59" y="10"/>
                    <a:pt x="69" y="8"/>
                    <a:pt x="80" y="8"/>
                  </a:cubicBezTo>
                  <a:cubicBezTo>
                    <a:pt x="99" y="8"/>
                    <a:pt x="121" y="16"/>
                    <a:pt x="138" y="36"/>
                  </a:cubicBezTo>
                  <a:cubicBezTo>
                    <a:pt x="156" y="57"/>
                    <a:pt x="168" y="90"/>
                    <a:pt x="168" y="138"/>
                  </a:cubicBezTo>
                  <a:cubicBezTo>
                    <a:pt x="168" y="157"/>
                    <a:pt x="167" y="179"/>
                    <a:pt x="162" y="203"/>
                  </a:cubicBezTo>
                  <a:cubicBezTo>
                    <a:pt x="162" y="203"/>
                    <a:pt x="162" y="203"/>
                    <a:pt x="162" y="203"/>
                  </a:cubicBezTo>
                  <a:cubicBezTo>
                    <a:pt x="162" y="203"/>
                    <a:pt x="162" y="203"/>
                    <a:pt x="162" y="203"/>
                  </a:cubicBezTo>
                  <a:cubicBezTo>
                    <a:pt x="157" y="255"/>
                    <a:pt x="157" y="255"/>
                    <a:pt x="157" y="255"/>
                  </a:cubicBezTo>
                  <a:cubicBezTo>
                    <a:pt x="165" y="256"/>
                    <a:pt x="165" y="256"/>
                    <a:pt x="165" y="256"/>
                  </a:cubicBezTo>
                  <a:cubicBezTo>
                    <a:pt x="165" y="256"/>
                    <a:pt x="165" y="256"/>
                    <a:pt x="170" y="204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0" y="204"/>
                    <a:pt x="170" y="204"/>
                    <a:pt x="170" y="204"/>
                  </a:cubicBezTo>
                  <a:cubicBezTo>
                    <a:pt x="174" y="180"/>
                    <a:pt x="176" y="158"/>
                    <a:pt x="176" y="138"/>
                  </a:cubicBezTo>
                  <a:cubicBezTo>
                    <a:pt x="176" y="88"/>
                    <a:pt x="163" y="53"/>
                    <a:pt x="144" y="31"/>
                  </a:cubicBezTo>
                  <a:cubicBezTo>
                    <a:pt x="126" y="9"/>
                    <a:pt x="101" y="0"/>
                    <a:pt x="80" y="0"/>
                  </a:cubicBezTo>
                  <a:cubicBezTo>
                    <a:pt x="68" y="0"/>
                    <a:pt x="56" y="3"/>
                    <a:pt x="47" y="8"/>
                  </a:cubicBezTo>
                  <a:cubicBezTo>
                    <a:pt x="44" y="10"/>
                    <a:pt x="41" y="14"/>
                    <a:pt x="39" y="17"/>
                  </a:cubicBezTo>
                  <a:cubicBezTo>
                    <a:pt x="34" y="25"/>
                    <a:pt x="30" y="35"/>
                    <a:pt x="26" y="47"/>
                  </a:cubicBezTo>
                  <a:cubicBezTo>
                    <a:pt x="20" y="68"/>
                    <a:pt x="15" y="96"/>
                    <a:pt x="12" y="126"/>
                  </a:cubicBezTo>
                  <a:cubicBezTo>
                    <a:pt x="1" y="216"/>
                    <a:pt x="0" y="325"/>
                    <a:pt x="0" y="325"/>
                  </a:cubicBezTo>
                  <a:cubicBezTo>
                    <a:pt x="8" y="325"/>
                    <a:pt x="8" y="325"/>
                    <a:pt x="8" y="325"/>
                  </a:cubicBezTo>
                  <a:cubicBezTo>
                    <a:pt x="8" y="325"/>
                    <a:pt x="8" y="325"/>
                    <a:pt x="8" y="32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7192135" y="3543297"/>
              <a:ext cx="216490" cy="397894"/>
            </a:xfrm>
            <a:custGeom>
              <a:rect b="b" l="l" r="r" t="t"/>
              <a:pathLst>
                <a:path extrusionOk="0" h="390" w="212">
                  <a:moveTo>
                    <a:pt x="7" y="390"/>
                  </a:moveTo>
                  <a:cubicBezTo>
                    <a:pt x="7" y="390"/>
                    <a:pt x="8" y="385"/>
                    <a:pt x="9" y="377"/>
                  </a:cubicBezTo>
                  <a:cubicBezTo>
                    <a:pt x="14" y="349"/>
                    <a:pt x="26" y="277"/>
                    <a:pt x="39" y="206"/>
                  </a:cubicBezTo>
                  <a:cubicBezTo>
                    <a:pt x="46" y="171"/>
                    <a:pt x="53" y="136"/>
                    <a:pt x="60" y="107"/>
                  </a:cubicBezTo>
                  <a:cubicBezTo>
                    <a:pt x="64" y="92"/>
                    <a:pt x="67" y="79"/>
                    <a:pt x="70" y="68"/>
                  </a:cubicBezTo>
                  <a:cubicBezTo>
                    <a:pt x="74" y="57"/>
                    <a:pt x="77" y="49"/>
                    <a:pt x="80" y="43"/>
                  </a:cubicBezTo>
                  <a:cubicBezTo>
                    <a:pt x="86" y="31"/>
                    <a:pt x="94" y="23"/>
                    <a:pt x="103" y="17"/>
                  </a:cubicBezTo>
                  <a:cubicBezTo>
                    <a:pt x="112" y="11"/>
                    <a:pt x="122" y="8"/>
                    <a:pt x="133" y="8"/>
                  </a:cubicBezTo>
                  <a:cubicBezTo>
                    <a:pt x="158" y="8"/>
                    <a:pt x="186" y="24"/>
                    <a:pt x="205" y="59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192" y="19"/>
                    <a:pt x="162" y="0"/>
                    <a:pt x="133" y="0"/>
                  </a:cubicBezTo>
                  <a:cubicBezTo>
                    <a:pt x="121" y="0"/>
                    <a:pt x="109" y="3"/>
                    <a:pt x="98" y="10"/>
                  </a:cubicBezTo>
                  <a:cubicBezTo>
                    <a:pt x="88" y="17"/>
                    <a:pt x="79" y="26"/>
                    <a:pt x="72" y="39"/>
                  </a:cubicBezTo>
                  <a:cubicBezTo>
                    <a:pt x="69" y="47"/>
                    <a:pt x="65" y="57"/>
                    <a:pt x="61" y="71"/>
                  </a:cubicBezTo>
                  <a:cubicBezTo>
                    <a:pt x="48" y="117"/>
                    <a:pt x="32" y="197"/>
                    <a:pt x="20" y="264"/>
                  </a:cubicBezTo>
                  <a:cubicBezTo>
                    <a:pt x="8" y="332"/>
                    <a:pt x="0" y="389"/>
                    <a:pt x="0" y="389"/>
                  </a:cubicBezTo>
                  <a:cubicBezTo>
                    <a:pt x="7" y="390"/>
                    <a:pt x="7" y="390"/>
                    <a:pt x="7" y="39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7031257" y="3878957"/>
              <a:ext cx="13241" cy="49654"/>
            </a:xfrm>
            <a:custGeom>
              <a:rect b="b" l="l" r="r" t="t"/>
              <a:pathLst>
                <a:path extrusionOk="0" h="75" w="20">
                  <a:moveTo>
                    <a:pt x="12" y="75"/>
                  </a:moveTo>
                  <a:lnTo>
                    <a:pt x="20" y="0"/>
                  </a:lnTo>
                  <a:lnTo>
                    <a:pt x="8" y="0"/>
                  </a:lnTo>
                  <a:lnTo>
                    <a:pt x="0" y="75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9520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7031257" y="3878957"/>
              <a:ext cx="13241" cy="49654"/>
            </a:xfrm>
            <a:custGeom>
              <a:rect b="b" l="l" r="r" t="t"/>
              <a:pathLst>
                <a:path extrusionOk="0" h="75" w="20">
                  <a:moveTo>
                    <a:pt x="12" y="75"/>
                  </a:moveTo>
                  <a:lnTo>
                    <a:pt x="20" y="0"/>
                  </a:lnTo>
                  <a:lnTo>
                    <a:pt x="8" y="0"/>
                  </a:lnTo>
                  <a:lnTo>
                    <a:pt x="0" y="75"/>
                  </a:lnTo>
                  <a:lnTo>
                    <a:pt x="12" y="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7059063" y="3604206"/>
              <a:ext cx="198615" cy="101294"/>
            </a:xfrm>
            <a:custGeom>
              <a:rect b="b" l="l" r="r" t="t"/>
              <a:pathLst>
                <a:path extrusionOk="0" h="99" w="195">
                  <a:moveTo>
                    <a:pt x="195" y="15"/>
                  </a:moveTo>
                  <a:cubicBezTo>
                    <a:pt x="164" y="4"/>
                    <a:pt x="138" y="0"/>
                    <a:pt x="116" y="0"/>
                  </a:cubicBezTo>
                  <a:cubicBezTo>
                    <a:pt x="91" y="0"/>
                    <a:pt x="70" y="6"/>
                    <a:pt x="54" y="15"/>
                  </a:cubicBezTo>
                  <a:cubicBezTo>
                    <a:pt x="31" y="29"/>
                    <a:pt x="17" y="50"/>
                    <a:pt x="9" y="67"/>
                  </a:cubicBezTo>
                  <a:cubicBezTo>
                    <a:pt x="2" y="84"/>
                    <a:pt x="0" y="98"/>
                    <a:pt x="0" y="98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97"/>
                    <a:pt x="12" y="74"/>
                    <a:pt x="27" y="51"/>
                  </a:cubicBezTo>
                  <a:cubicBezTo>
                    <a:pt x="35" y="40"/>
                    <a:pt x="45" y="29"/>
                    <a:pt x="60" y="21"/>
                  </a:cubicBezTo>
                  <a:cubicBezTo>
                    <a:pt x="74" y="13"/>
                    <a:pt x="93" y="8"/>
                    <a:pt x="116" y="8"/>
                  </a:cubicBezTo>
                  <a:cubicBezTo>
                    <a:pt x="137" y="8"/>
                    <a:pt x="162" y="12"/>
                    <a:pt x="192" y="22"/>
                  </a:cubicBezTo>
                  <a:cubicBezTo>
                    <a:pt x="195" y="15"/>
                    <a:pt x="195" y="15"/>
                    <a:pt x="195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57"/>
            <p:cNvSpPr/>
            <p:nvPr/>
          </p:nvSpPr>
          <p:spPr>
            <a:xfrm>
              <a:off x="7634385" y="3658494"/>
              <a:ext cx="1324" cy="3310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DCCD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7382806" y="2047720"/>
              <a:ext cx="436290" cy="1758413"/>
            </a:xfrm>
            <a:custGeom>
              <a:rect b="b" l="l" r="r" t="t"/>
              <a:pathLst>
                <a:path extrusionOk="0" h="1725" w="428">
                  <a:moveTo>
                    <a:pt x="0" y="1100"/>
                  </a:moveTo>
                  <a:cubicBezTo>
                    <a:pt x="0" y="1100"/>
                    <a:pt x="1" y="1101"/>
                    <a:pt x="1" y="1101"/>
                  </a:cubicBezTo>
                  <a:cubicBezTo>
                    <a:pt x="1" y="1100"/>
                    <a:pt x="0" y="1100"/>
                    <a:pt x="0" y="1100"/>
                  </a:cubicBezTo>
                  <a:moveTo>
                    <a:pt x="0" y="1100"/>
                  </a:moveTo>
                  <a:cubicBezTo>
                    <a:pt x="0" y="1100"/>
                    <a:pt x="0" y="1100"/>
                    <a:pt x="0" y="1100"/>
                  </a:cubicBezTo>
                  <a:cubicBezTo>
                    <a:pt x="0" y="1100"/>
                    <a:pt x="0" y="1100"/>
                    <a:pt x="0" y="1100"/>
                  </a:cubicBezTo>
                  <a:moveTo>
                    <a:pt x="428" y="0"/>
                  </a:moveTo>
                  <a:cubicBezTo>
                    <a:pt x="292" y="0"/>
                    <a:pt x="292" y="0"/>
                    <a:pt x="292" y="0"/>
                  </a:cubicBezTo>
                  <a:cubicBezTo>
                    <a:pt x="262" y="102"/>
                    <a:pt x="307" y="834"/>
                    <a:pt x="250" y="977"/>
                  </a:cubicBezTo>
                  <a:cubicBezTo>
                    <a:pt x="206" y="1088"/>
                    <a:pt x="126" y="1111"/>
                    <a:pt x="68" y="1111"/>
                  </a:cubicBezTo>
                  <a:cubicBezTo>
                    <a:pt x="33" y="1111"/>
                    <a:pt x="6" y="1102"/>
                    <a:pt x="1" y="1101"/>
                  </a:cubicBezTo>
                  <a:cubicBezTo>
                    <a:pt x="10" y="1104"/>
                    <a:pt x="98" y="1133"/>
                    <a:pt x="202" y="1169"/>
                  </a:cubicBezTo>
                  <a:cubicBezTo>
                    <a:pt x="304" y="1203"/>
                    <a:pt x="256" y="1209"/>
                    <a:pt x="195" y="1209"/>
                  </a:cubicBezTo>
                  <a:cubicBezTo>
                    <a:pt x="190" y="1209"/>
                    <a:pt x="184" y="1209"/>
                    <a:pt x="179" y="1209"/>
                  </a:cubicBezTo>
                  <a:cubicBezTo>
                    <a:pt x="130" y="1208"/>
                    <a:pt x="61" y="1183"/>
                    <a:pt x="49" y="1183"/>
                  </a:cubicBezTo>
                  <a:cubicBezTo>
                    <a:pt x="44" y="1183"/>
                    <a:pt x="47" y="1187"/>
                    <a:pt x="63" y="1197"/>
                  </a:cubicBezTo>
                  <a:cubicBezTo>
                    <a:pt x="119" y="1233"/>
                    <a:pt x="188" y="1239"/>
                    <a:pt x="229" y="1296"/>
                  </a:cubicBezTo>
                  <a:cubicBezTo>
                    <a:pt x="270" y="1354"/>
                    <a:pt x="185" y="1724"/>
                    <a:pt x="185" y="1725"/>
                  </a:cubicBezTo>
                  <a:cubicBezTo>
                    <a:pt x="207" y="1688"/>
                    <a:pt x="228" y="1641"/>
                    <a:pt x="247" y="1583"/>
                  </a:cubicBezTo>
                  <a:cubicBezTo>
                    <a:pt x="247" y="1583"/>
                    <a:pt x="247" y="1583"/>
                    <a:pt x="247" y="1583"/>
                  </a:cubicBezTo>
                  <a:cubicBezTo>
                    <a:pt x="247" y="1583"/>
                    <a:pt x="248" y="1583"/>
                    <a:pt x="248" y="1582"/>
                  </a:cubicBezTo>
                  <a:cubicBezTo>
                    <a:pt x="248" y="1582"/>
                    <a:pt x="248" y="1582"/>
                    <a:pt x="248" y="1582"/>
                  </a:cubicBezTo>
                  <a:cubicBezTo>
                    <a:pt x="248" y="1581"/>
                    <a:pt x="248" y="1581"/>
                    <a:pt x="248" y="1581"/>
                  </a:cubicBezTo>
                  <a:cubicBezTo>
                    <a:pt x="248" y="1581"/>
                    <a:pt x="248" y="1581"/>
                    <a:pt x="248" y="1580"/>
                  </a:cubicBezTo>
                  <a:cubicBezTo>
                    <a:pt x="248" y="1580"/>
                    <a:pt x="249" y="1580"/>
                    <a:pt x="249" y="1579"/>
                  </a:cubicBezTo>
                  <a:cubicBezTo>
                    <a:pt x="293" y="1449"/>
                    <a:pt x="303" y="1334"/>
                    <a:pt x="303" y="1257"/>
                  </a:cubicBezTo>
                  <a:cubicBezTo>
                    <a:pt x="303" y="1191"/>
                    <a:pt x="296" y="1152"/>
                    <a:pt x="296" y="1152"/>
                  </a:cubicBezTo>
                  <a:cubicBezTo>
                    <a:pt x="296" y="1152"/>
                    <a:pt x="296" y="1152"/>
                    <a:pt x="296" y="1152"/>
                  </a:cubicBezTo>
                  <a:cubicBezTo>
                    <a:pt x="296" y="1152"/>
                    <a:pt x="296" y="1152"/>
                    <a:pt x="296" y="1152"/>
                  </a:cubicBezTo>
                  <a:cubicBezTo>
                    <a:pt x="428" y="0"/>
                    <a:pt x="428" y="0"/>
                    <a:pt x="428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57"/>
            <p:cNvSpPr/>
            <p:nvPr/>
          </p:nvSpPr>
          <p:spPr>
            <a:xfrm>
              <a:off x="6898847" y="3679017"/>
              <a:ext cx="117183" cy="38399"/>
            </a:xfrm>
            <a:custGeom>
              <a:rect b="b" l="l" r="r" t="t"/>
              <a:pathLst>
                <a:path extrusionOk="0" h="38" w="115">
                  <a:moveTo>
                    <a:pt x="115" y="2"/>
                  </a:moveTo>
                  <a:cubicBezTo>
                    <a:pt x="114" y="2"/>
                    <a:pt x="104" y="0"/>
                    <a:pt x="89" y="0"/>
                  </a:cubicBezTo>
                  <a:cubicBezTo>
                    <a:pt x="77" y="0"/>
                    <a:pt x="61" y="1"/>
                    <a:pt x="45" y="6"/>
                  </a:cubicBezTo>
                  <a:cubicBezTo>
                    <a:pt x="29" y="11"/>
                    <a:pt x="13" y="19"/>
                    <a:pt x="0" y="33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8" y="26"/>
                    <a:pt x="32" y="18"/>
                    <a:pt x="47" y="14"/>
                  </a:cubicBezTo>
                  <a:cubicBezTo>
                    <a:pt x="62" y="9"/>
                    <a:pt x="77" y="8"/>
                    <a:pt x="89" y="8"/>
                  </a:cubicBezTo>
                  <a:cubicBezTo>
                    <a:pt x="96" y="8"/>
                    <a:pt x="102" y="8"/>
                    <a:pt x="107" y="9"/>
                  </a:cubicBezTo>
                  <a:cubicBezTo>
                    <a:pt x="109" y="9"/>
                    <a:pt x="110" y="9"/>
                    <a:pt x="111" y="9"/>
                  </a:cubicBezTo>
                  <a:cubicBezTo>
                    <a:pt x="112" y="9"/>
                    <a:pt x="112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5" y="2"/>
                    <a:pt x="115" y="2"/>
                    <a:pt x="115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57"/>
            <p:cNvSpPr/>
            <p:nvPr/>
          </p:nvSpPr>
          <p:spPr>
            <a:xfrm>
              <a:off x="7367578" y="3916695"/>
              <a:ext cx="5959" cy="1986"/>
            </a:xfrm>
            <a:custGeom>
              <a:rect b="b" l="l" r="r" t="t"/>
              <a:pathLst>
                <a:path extrusionOk="0" h="2" w="6">
                  <a:moveTo>
                    <a:pt x="5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2" y="1"/>
                    <a:pt x="4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solidFill>
              <a:srgbClr val="CAB4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7055753" y="3957080"/>
              <a:ext cx="3972" cy="5296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solidFill>
              <a:srgbClr val="D5C3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7059726" y="3962376"/>
              <a:ext cx="58923" cy="30454"/>
            </a:xfrm>
            <a:custGeom>
              <a:rect b="b" l="l" r="r" t="t"/>
              <a:pathLst>
                <a:path extrusionOk="0" h="30" w="58">
                  <a:moveTo>
                    <a:pt x="0" y="0"/>
                  </a:moveTo>
                  <a:cubicBezTo>
                    <a:pt x="14" y="15"/>
                    <a:pt x="34" y="30"/>
                    <a:pt x="58" y="30"/>
                  </a:cubicBezTo>
                  <a:cubicBezTo>
                    <a:pt x="34" y="30"/>
                    <a:pt x="14" y="1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AB4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57"/>
            <p:cNvSpPr/>
            <p:nvPr/>
          </p:nvSpPr>
          <p:spPr>
            <a:xfrm>
              <a:off x="7040526" y="3936556"/>
              <a:ext cx="15227" cy="20524"/>
            </a:xfrm>
            <a:custGeom>
              <a:rect b="b" l="l" r="r" t="t"/>
              <a:pathLst>
                <a:path extrusionOk="0" h="20" w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5"/>
                    <a:pt x="8" y="12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8" y="12"/>
                    <a:pt x="3" y="5"/>
                    <a:pt x="0" y="0"/>
                  </a:cubicBezTo>
                </a:path>
              </a:pathLst>
            </a:custGeom>
            <a:solidFill>
              <a:srgbClr val="12203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57"/>
            <p:cNvSpPr/>
            <p:nvPr/>
          </p:nvSpPr>
          <p:spPr>
            <a:xfrm>
              <a:off x="7040526" y="3936556"/>
              <a:ext cx="600" cy="600"/>
            </a:xfrm>
            <a:prstGeom prst="rect">
              <a:avLst/>
            </a:prstGeom>
            <a:solidFill>
              <a:srgbClr val="0E1B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7040526" y="3936556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57"/>
            <p:cNvSpPr/>
            <p:nvPr/>
          </p:nvSpPr>
          <p:spPr>
            <a:xfrm>
              <a:off x="7035229" y="3928611"/>
              <a:ext cx="5296" cy="7945"/>
            </a:xfrm>
            <a:custGeom>
              <a:rect b="b" l="l" r="r" t="t"/>
              <a:pathLst>
                <a:path extrusionOk="0" h="8" w="5">
                  <a:moveTo>
                    <a:pt x="0" y="0"/>
                  </a:moveTo>
                  <a:cubicBezTo>
                    <a:pt x="1" y="0"/>
                    <a:pt x="2" y="3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3"/>
                    <a:pt x="1" y="0"/>
                    <a:pt x="0" y="0"/>
                  </a:cubicBezTo>
                </a:path>
              </a:pathLst>
            </a:custGeom>
            <a:solidFill>
              <a:srgbClr val="A396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57"/>
            <p:cNvSpPr/>
            <p:nvPr/>
          </p:nvSpPr>
          <p:spPr>
            <a:xfrm>
              <a:off x="7215969" y="3954431"/>
              <a:ext cx="70839" cy="24496"/>
            </a:xfrm>
            <a:custGeom>
              <a:rect b="b" l="l" r="r" t="t"/>
              <a:pathLst>
                <a:path extrusionOk="0" h="24" w="7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17"/>
                    <a:pt x="50" y="24"/>
                    <a:pt x="70" y="24"/>
                  </a:cubicBezTo>
                  <a:cubicBezTo>
                    <a:pt x="50" y="24"/>
                    <a:pt x="27" y="17"/>
                    <a:pt x="0" y="0"/>
                  </a:cubicBezTo>
                </a:path>
              </a:pathLst>
            </a:custGeom>
            <a:solidFill>
              <a:srgbClr val="D5C3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7194121" y="3941190"/>
              <a:ext cx="21848" cy="13241"/>
            </a:xfrm>
            <a:custGeom>
              <a:rect b="b" l="l" r="r" t="t"/>
              <a:pathLst>
                <a:path extrusionOk="0" h="13" w="2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2" y="0"/>
                  </a:moveTo>
                  <a:cubicBezTo>
                    <a:pt x="9" y="5"/>
                    <a:pt x="15" y="9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5" y="9"/>
                    <a:pt x="9" y="5"/>
                    <a:pt x="2" y="0"/>
                  </a:cubicBezTo>
                </a:path>
              </a:pathLst>
            </a:custGeom>
            <a:solidFill>
              <a:srgbClr val="12203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57"/>
            <p:cNvSpPr/>
            <p:nvPr/>
          </p:nvSpPr>
          <p:spPr>
            <a:xfrm>
              <a:off x="6942543" y="3978927"/>
              <a:ext cx="344266" cy="13903"/>
            </a:xfrm>
            <a:custGeom>
              <a:rect b="b" l="l" r="r" t="t"/>
              <a:pathLst>
                <a:path extrusionOk="0" h="14" w="338"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moveTo>
                    <a:pt x="10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0" y="14"/>
                  </a:cubicBezTo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338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0"/>
                    <a:pt x="338" y="0"/>
                    <a:pt x="338" y="0"/>
                  </a:cubicBezTo>
                </a:path>
              </a:pathLst>
            </a:custGeom>
            <a:solidFill>
              <a:srgbClr val="D5C3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57"/>
            <p:cNvSpPr/>
            <p:nvPr/>
          </p:nvSpPr>
          <p:spPr>
            <a:xfrm>
              <a:off x="6961080" y="3992830"/>
              <a:ext cx="9269" cy="1324"/>
            </a:xfrm>
            <a:custGeom>
              <a:rect b="b" l="l" r="r" t="t"/>
              <a:pathLst>
                <a:path extrusionOk="0" h="1" w="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moveTo>
                    <a:pt x="7" y="0"/>
                  </a:move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3" y="0"/>
                  </a:move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5C3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6871041" y="3859096"/>
              <a:ext cx="661388" cy="135059"/>
            </a:xfrm>
            <a:custGeom>
              <a:rect b="b" l="l" r="r" t="t"/>
              <a:pathLst>
                <a:path extrusionOk="0" h="132" w="649">
                  <a:moveTo>
                    <a:pt x="159" y="51"/>
                  </a:moveTo>
                  <a:cubicBezTo>
                    <a:pt x="142" y="75"/>
                    <a:pt x="118" y="84"/>
                    <a:pt x="93" y="84"/>
                  </a:cubicBezTo>
                  <a:cubicBezTo>
                    <a:pt x="59" y="84"/>
                    <a:pt x="23" y="68"/>
                    <a:pt x="0" y="55"/>
                  </a:cubicBezTo>
                  <a:cubicBezTo>
                    <a:pt x="6" y="86"/>
                    <a:pt x="24" y="119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3" y="130"/>
                    <a:pt x="75" y="130"/>
                    <a:pt x="78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30"/>
                    <a:pt x="78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1"/>
                    <a:pt x="80" y="131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1" y="131"/>
                    <a:pt x="82" y="131"/>
                    <a:pt x="82" y="131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5" y="131"/>
                    <a:pt x="86" y="131"/>
                    <a:pt x="88" y="131"/>
                  </a:cubicBezTo>
                  <a:cubicBezTo>
                    <a:pt x="88" y="131"/>
                    <a:pt x="88" y="131"/>
                    <a:pt x="88" y="131"/>
                  </a:cubicBezTo>
                  <a:cubicBezTo>
                    <a:pt x="88" y="131"/>
                    <a:pt x="88" y="131"/>
                    <a:pt x="88" y="131"/>
                  </a:cubicBezTo>
                  <a:cubicBezTo>
                    <a:pt x="88" y="131"/>
                    <a:pt x="89" y="131"/>
                    <a:pt x="89" y="131"/>
                  </a:cubicBezTo>
                  <a:cubicBezTo>
                    <a:pt x="89" y="131"/>
                    <a:pt x="89" y="131"/>
                    <a:pt x="89" y="131"/>
                  </a:cubicBezTo>
                  <a:cubicBezTo>
                    <a:pt x="89" y="131"/>
                    <a:pt x="89" y="131"/>
                    <a:pt x="89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1" y="131"/>
                  </a:cubicBezTo>
                  <a:cubicBezTo>
                    <a:pt x="91" y="131"/>
                    <a:pt x="91" y="131"/>
                    <a:pt x="91" y="131"/>
                  </a:cubicBezTo>
                  <a:cubicBezTo>
                    <a:pt x="91" y="131"/>
                    <a:pt x="91" y="131"/>
                    <a:pt x="91" y="131"/>
                  </a:cubicBezTo>
                  <a:cubicBezTo>
                    <a:pt x="91" y="131"/>
                    <a:pt x="92" y="131"/>
                    <a:pt x="92" y="131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3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5" y="131"/>
                    <a:pt x="95" y="131"/>
                  </a:cubicBezTo>
                  <a:cubicBezTo>
                    <a:pt x="95" y="131"/>
                    <a:pt x="95" y="131"/>
                    <a:pt x="95" y="131"/>
                  </a:cubicBezTo>
                  <a:cubicBezTo>
                    <a:pt x="95" y="131"/>
                    <a:pt x="95" y="132"/>
                    <a:pt x="95" y="132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6" y="132"/>
                    <a:pt x="97" y="132"/>
                    <a:pt x="97" y="132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7" y="132"/>
                    <a:pt x="97" y="132"/>
                    <a:pt x="98" y="132"/>
                  </a:cubicBezTo>
                  <a:cubicBezTo>
                    <a:pt x="159" y="127"/>
                    <a:pt x="161" y="68"/>
                    <a:pt x="161" y="68"/>
                  </a:cubicBezTo>
                  <a:cubicBezTo>
                    <a:pt x="157" y="68"/>
                    <a:pt x="157" y="68"/>
                    <a:pt x="157" y="68"/>
                  </a:cubicBezTo>
                  <a:cubicBezTo>
                    <a:pt x="159" y="51"/>
                    <a:pt x="159" y="51"/>
                    <a:pt x="159" y="51"/>
                  </a:cubicBezTo>
                  <a:moveTo>
                    <a:pt x="167" y="47"/>
                  </a:moveTo>
                  <a:cubicBezTo>
                    <a:pt x="165" y="68"/>
                    <a:pt x="165" y="68"/>
                    <a:pt x="165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2" y="68"/>
                    <a:pt x="163" y="71"/>
                    <a:pt x="166" y="76"/>
                  </a:cubicBezTo>
                  <a:cubicBezTo>
                    <a:pt x="166" y="76"/>
                    <a:pt x="166" y="76"/>
                    <a:pt x="166" y="76"/>
                  </a:cubicBezTo>
                  <a:cubicBezTo>
                    <a:pt x="169" y="81"/>
                    <a:pt x="174" y="88"/>
                    <a:pt x="181" y="96"/>
                  </a:cubicBezTo>
                  <a:cubicBezTo>
                    <a:pt x="182" y="98"/>
                    <a:pt x="183" y="99"/>
                    <a:pt x="185" y="101"/>
                  </a:cubicBezTo>
                  <a:cubicBezTo>
                    <a:pt x="199" y="116"/>
                    <a:pt x="219" y="131"/>
                    <a:pt x="243" y="131"/>
                  </a:cubicBezTo>
                  <a:cubicBezTo>
                    <a:pt x="243" y="131"/>
                    <a:pt x="243" y="131"/>
                    <a:pt x="243" y="131"/>
                  </a:cubicBezTo>
                  <a:cubicBezTo>
                    <a:pt x="243" y="131"/>
                    <a:pt x="243" y="131"/>
                    <a:pt x="243" y="131"/>
                  </a:cubicBezTo>
                  <a:cubicBezTo>
                    <a:pt x="265" y="131"/>
                    <a:pt x="290" y="118"/>
                    <a:pt x="317" y="81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18" y="80"/>
                    <a:pt x="318" y="80"/>
                    <a:pt x="318" y="79"/>
                  </a:cubicBezTo>
                  <a:cubicBezTo>
                    <a:pt x="315" y="79"/>
                    <a:pt x="315" y="79"/>
                    <a:pt x="315" y="79"/>
                  </a:cubicBezTo>
                  <a:cubicBezTo>
                    <a:pt x="315" y="79"/>
                    <a:pt x="316" y="69"/>
                    <a:pt x="318" y="54"/>
                  </a:cubicBezTo>
                  <a:cubicBezTo>
                    <a:pt x="300" y="80"/>
                    <a:pt x="279" y="91"/>
                    <a:pt x="258" y="91"/>
                  </a:cubicBezTo>
                  <a:cubicBezTo>
                    <a:pt x="228" y="91"/>
                    <a:pt x="197" y="71"/>
                    <a:pt x="167" y="47"/>
                  </a:cubicBezTo>
                  <a:moveTo>
                    <a:pt x="484" y="10"/>
                  </a:moveTo>
                  <a:cubicBezTo>
                    <a:pt x="468" y="48"/>
                    <a:pt x="434" y="65"/>
                    <a:pt x="396" y="65"/>
                  </a:cubicBezTo>
                  <a:cubicBezTo>
                    <a:pt x="373" y="65"/>
                    <a:pt x="349" y="59"/>
                    <a:pt x="328" y="47"/>
                  </a:cubicBezTo>
                  <a:cubicBezTo>
                    <a:pt x="326" y="55"/>
                    <a:pt x="325" y="62"/>
                    <a:pt x="324" y="67"/>
                  </a:cubicBezTo>
                  <a:cubicBezTo>
                    <a:pt x="323" y="75"/>
                    <a:pt x="322" y="80"/>
                    <a:pt x="322" y="80"/>
                  </a:cubicBezTo>
                  <a:cubicBezTo>
                    <a:pt x="319" y="79"/>
                    <a:pt x="319" y="79"/>
                    <a:pt x="319" y="79"/>
                  </a:cubicBezTo>
                  <a:cubicBezTo>
                    <a:pt x="319" y="79"/>
                    <a:pt x="319" y="80"/>
                    <a:pt x="319" y="80"/>
                  </a:cubicBezTo>
                  <a:cubicBezTo>
                    <a:pt x="326" y="85"/>
                    <a:pt x="332" y="89"/>
                    <a:pt x="338" y="93"/>
                  </a:cubicBezTo>
                  <a:cubicBezTo>
                    <a:pt x="365" y="110"/>
                    <a:pt x="388" y="117"/>
                    <a:pt x="408" y="117"/>
                  </a:cubicBezTo>
                  <a:cubicBezTo>
                    <a:pt x="408" y="117"/>
                    <a:pt x="408" y="117"/>
                    <a:pt x="408" y="117"/>
                  </a:cubicBezTo>
                  <a:cubicBezTo>
                    <a:pt x="408" y="117"/>
                    <a:pt x="408" y="117"/>
                    <a:pt x="408" y="117"/>
                  </a:cubicBezTo>
                  <a:cubicBezTo>
                    <a:pt x="449" y="117"/>
                    <a:pt x="476" y="88"/>
                    <a:pt x="487" y="57"/>
                  </a:cubicBezTo>
                  <a:cubicBezTo>
                    <a:pt x="487" y="57"/>
                    <a:pt x="487" y="57"/>
                    <a:pt x="487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83" y="56"/>
                    <a:pt x="483" y="56"/>
                    <a:pt x="483" y="56"/>
                  </a:cubicBezTo>
                  <a:cubicBezTo>
                    <a:pt x="483" y="56"/>
                    <a:pt x="483" y="38"/>
                    <a:pt x="484" y="10"/>
                  </a:cubicBezTo>
                  <a:moveTo>
                    <a:pt x="493" y="0"/>
                  </a:moveTo>
                  <a:cubicBezTo>
                    <a:pt x="492" y="18"/>
                    <a:pt x="492" y="34"/>
                    <a:pt x="491" y="44"/>
                  </a:cubicBezTo>
                  <a:cubicBezTo>
                    <a:pt x="491" y="51"/>
                    <a:pt x="491" y="56"/>
                    <a:pt x="491" y="56"/>
                  </a:cubicBezTo>
                  <a:cubicBezTo>
                    <a:pt x="491" y="56"/>
                    <a:pt x="491" y="56"/>
                    <a:pt x="491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89" y="57"/>
                    <a:pt x="491" y="58"/>
                    <a:pt x="492" y="58"/>
                  </a:cubicBezTo>
                  <a:cubicBezTo>
                    <a:pt x="492" y="58"/>
                    <a:pt x="492" y="58"/>
                    <a:pt x="492" y="58"/>
                  </a:cubicBezTo>
                  <a:cubicBezTo>
                    <a:pt x="493" y="58"/>
                    <a:pt x="493" y="58"/>
                    <a:pt x="493" y="58"/>
                  </a:cubicBezTo>
                  <a:cubicBezTo>
                    <a:pt x="506" y="64"/>
                    <a:pt x="521" y="68"/>
                    <a:pt x="536" y="68"/>
                  </a:cubicBezTo>
                  <a:cubicBezTo>
                    <a:pt x="572" y="68"/>
                    <a:pt x="611" y="48"/>
                    <a:pt x="649" y="3"/>
                  </a:cubicBezTo>
                  <a:cubicBezTo>
                    <a:pt x="639" y="14"/>
                    <a:pt x="619" y="20"/>
                    <a:pt x="593" y="20"/>
                  </a:cubicBezTo>
                  <a:cubicBezTo>
                    <a:pt x="565" y="20"/>
                    <a:pt x="529" y="13"/>
                    <a:pt x="493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57"/>
            <p:cNvSpPr/>
            <p:nvPr/>
          </p:nvSpPr>
          <p:spPr>
            <a:xfrm>
              <a:off x="7363606" y="3857110"/>
              <a:ext cx="9931" cy="59585"/>
            </a:xfrm>
            <a:custGeom>
              <a:rect b="b" l="l" r="r" t="t"/>
              <a:pathLst>
                <a:path extrusionOk="0" h="58" w="10">
                  <a:moveTo>
                    <a:pt x="6" y="0"/>
                  </a:moveTo>
                  <a:cubicBezTo>
                    <a:pt x="4" y="4"/>
                    <a:pt x="3" y="8"/>
                    <a:pt x="1" y="12"/>
                  </a:cubicBezTo>
                  <a:cubicBezTo>
                    <a:pt x="0" y="40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3"/>
                    <a:pt x="8" y="46"/>
                  </a:cubicBezTo>
                  <a:cubicBezTo>
                    <a:pt x="9" y="36"/>
                    <a:pt x="9" y="20"/>
                    <a:pt x="10" y="2"/>
                  </a:cubicBezTo>
                  <a:cubicBezTo>
                    <a:pt x="8" y="1"/>
                    <a:pt x="7" y="1"/>
                    <a:pt x="6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57"/>
            <p:cNvSpPr/>
            <p:nvPr/>
          </p:nvSpPr>
          <p:spPr>
            <a:xfrm>
              <a:off x="7192135" y="3905439"/>
              <a:ext cx="13241" cy="35751"/>
            </a:xfrm>
            <a:custGeom>
              <a:rect b="b" l="l" r="r" t="t"/>
              <a:pathLst>
                <a:path extrusionOk="0" h="35" w="13">
                  <a:moveTo>
                    <a:pt x="9" y="0"/>
                  </a:moveTo>
                  <a:cubicBezTo>
                    <a:pt x="7" y="3"/>
                    <a:pt x="5" y="6"/>
                    <a:pt x="3" y="9"/>
                  </a:cubicBezTo>
                  <a:cubicBezTo>
                    <a:pt x="1" y="24"/>
                    <a:pt x="0" y="34"/>
                    <a:pt x="0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8" y="30"/>
                    <a:pt x="9" y="22"/>
                  </a:cubicBezTo>
                  <a:cubicBezTo>
                    <a:pt x="10" y="17"/>
                    <a:pt x="11" y="10"/>
                    <a:pt x="13" y="2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7031257" y="3904115"/>
              <a:ext cx="9931" cy="24496"/>
            </a:xfrm>
            <a:custGeom>
              <a:rect b="b" l="l" r="r" t="t"/>
              <a:pathLst>
                <a:path extrusionOk="0" h="24" w="10">
                  <a:moveTo>
                    <a:pt x="7" y="0"/>
                  </a:moveTo>
                  <a:cubicBezTo>
                    <a:pt x="5" y="2"/>
                    <a:pt x="4" y="5"/>
                    <a:pt x="2" y="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7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57"/>
            <p:cNvSpPr/>
            <p:nvPr/>
          </p:nvSpPr>
          <p:spPr>
            <a:xfrm>
              <a:off x="7532429" y="3861082"/>
              <a:ext cx="1324" cy="132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D16D4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57"/>
            <p:cNvSpPr/>
            <p:nvPr/>
          </p:nvSpPr>
          <p:spPr>
            <a:xfrm>
              <a:off x="7534415" y="3857110"/>
              <a:ext cx="2648" cy="1986"/>
            </a:xfrm>
            <a:custGeom>
              <a:rect b="b" l="l" r="r" t="t"/>
              <a:pathLst>
                <a:path extrusionOk="0" h="2" w="2">
                  <a:moveTo>
                    <a:pt x="2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1" y="1"/>
                    <a:pt x="2" y="0"/>
                  </a:cubicBezTo>
                </a:path>
              </a:pathLst>
            </a:custGeom>
            <a:solidFill>
              <a:srgbClr val="C866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6976307" y="3818711"/>
              <a:ext cx="95998" cy="70177"/>
            </a:xfrm>
            <a:custGeom>
              <a:rect b="b" l="l" r="r" t="t"/>
              <a:pathLst>
                <a:path extrusionOk="0" h="69" w="94">
                  <a:moveTo>
                    <a:pt x="94" y="69"/>
                  </a:moveTo>
                  <a:cubicBezTo>
                    <a:pt x="94" y="69"/>
                    <a:pt x="79" y="46"/>
                    <a:pt x="75" y="23"/>
                  </a:cubicBezTo>
                  <a:cubicBezTo>
                    <a:pt x="71" y="0"/>
                    <a:pt x="12" y="6"/>
                    <a:pt x="0" y="47"/>
                  </a:cubicBezTo>
                  <a:cubicBezTo>
                    <a:pt x="56" y="54"/>
                    <a:pt x="94" y="69"/>
                    <a:pt x="94" y="69"/>
                  </a:cubicBezTo>
                </a:path>
              </a:pathLst>
            </a:custGeom>
            <a:solidFill>
              <a:srgbClr val="B978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57"/>
            <p:cNvSpPr/>
            <p:nvPr/>
          </p:nvSpPr>
          <p:spPr>
            <a:xfrm>
              <a:off x="7452983" y="2852776"/>
              <a:ext cx="8400" cy="222300"/>
            </a:xfrm>
            <a:prstGeom prst="rect">
              <a:avLst/>
            </a:prstGeom>
            <a:solidFill>
              <a:srgbClr val="9520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57"/>
            <p:cNvSpPr/>
            <p:nvPr/>
          </p:nvSpPr>
          <p:spPr>
            <a:xfrm>
              <a:off x="7452983" y="2852776"/>
              <a:ext cx="8607" cy="222450"/>
            </a:xfrm>
            <a:custGeom>
              <a:rect b="b" l="l" r="r" t="t"/>
              <a:pathLst>
                <a:path extrusionOk="0" h="336" w="13">
                  <a:moveTo>
                    <a:pt x="13" y="336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0" y="33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7412598" y="3650549"/>
              <a:ext cx="81432" cy="55612"/>
            </a:xfrm>
            <a:custGeom>
              <a:rect b="b" l="l" r="r" t="t"/>
              <a:pathLst>
                <a:path extrusionOk="0" h="55" w="80">
                  <a:moveTo>
                    <a:pt x="15" y="1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73" y="6"/>
                    <a:pt x="80" y="16"/>
                    <a:pt x="76" y="26"/>
                  </a:cubicBezTo>
                  <a:cubicBezTo>
                    <a:pt x="71" y="40"/>
                    <a:pt x="60" y="55"/>
                    <a:pt x="35" y="54"/>
                  </a:cubicBezTo>
                  <a:cubicBezTo>
                    <a:pt x="6" y="53"/>
                    <a:pt x="1" y="30"/>
                    <a:pt x="1" y="14"/>
                  </a:cubicBezTo>
                  <a:cubicBezTo>
                    <a:pt x="0" y="6"/>
                    <a:pt x="7" y="0"/>
                    <a:pt x="15" y="1"/>
                  </a:cubicBezTo>
                </a:path>
              </a:pathLst>
            </a:custGeom>
            <a:solidFill>
              <a:srgbClr val="B978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7445038" y="3705500"/>
              <a:ext cx="331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ED7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7417232" y="3681666"/>
              <a:ext cx="67529" cy="23834"/>
            </a:xfrm>
            <a:custGeom>
              <a:rect b="b" l="l" r="r" t="t"/>
              <a:pathLst>
                <a:path extrusionOk="0" h="23" w="66">
                  <a:moveTo>
                    <a:pt x="28" y="0"/>
                  </a:moveTo>
                  <a:cubicBezTo>
                    <a:pt x="16" y="0"/>
                    <a:pt x="6" y="2"/>
                    <a:pt x="0" y="4"/>
                  </a:cubicBezTo>
                  <a:cubicBezTo>
                    <a:pt x="4" y="13"/>
                    <a:pt x="12" y="21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2" y="23"/>
                    <a:pt x="33" y="23"/>
                  </a:cubicBezTo>
                  <a:cubicBezTo>
                    <a:pt x="49" y="23"/>
                    <a:pt x="59" y="15"/>
                    <a:pt x="66" y="6"/>
                  </a:cubicBezTo>
                  <a:cubicBezTo>
                    <a:pt x="52" y="2"/>
                    <a:pt x="39" y="0"/>
                    <a:pt x="28" y="0"/>
                  </a:cubicBezTo>
                </a:path>
              </a:pathLst>
            </a:custGeom>
            <a:solidFill>
              <a:srgbClr val="C16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7263637" y="3607516"/>
              <a:ext cx="105266" cy="72164"/>
            </a:xfrm>
            <a:custGeom>
              <a:rect b="b" l="l" r="r" t="t"/>
              <a:pathLst>
                <a:path extrusionOk="0" h="71" w="103">
                  <a:moveTo>
                    <a:pt x="19" y="1"/>
                  </a:moveTo>
                  <a:cubicBezTo>
                    <a:pt x="81" y="6"/>
                    <a:pt x="81" y="6"/>
                    <a:pt x="81" y="6"/>
                  </a:cubicBezTo>
                  <a:cubicBezTo>
                    <a:pt x="94" y="7"/>
                    <a:pt x="103" y="21"/>
                    <a:pt x="98" y="34"/>
                  </a:cubicBezTo>
                  <a:cubicBezTo>
                    <a:pt x="92" y="51"/>
                    <a:pt x="77" y="71"/>
                    <a:pt x="45" y="69"/>
                  </a:cubicBezTo>
                  <a:cubicBezTo>
                    <a:pt x="8" y="68"/>
                    <a:pt x="1" y="38"/>
                    <a:pt x="1" y="18"/>
                  </a:cubicBezTo>
                  <a:cubicBezTo>
                    <a:pt x="0" y="8"/>
                    <a:pt x="9" y="0"/>
                    <a:pt x="19" y="1"/>
                  </a:cubicBezTo>
                </a:path>
              </a:pathLst>
            </a:custGeom>
            <a:solidFill>
              <a:srgbClr val="B978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57"/>
            <p:cNvSpPr/>
            <p:nvPr/>
          </p:nvSpPr>
          <p:spPr>
            <a:xfrm>
              <a:off x="7303360" y="3677693"/>
              <a:ext cx="15227" cy="0"/>
            </a:xfrm>
            <a:custGeom>
              <a:rect b="b" l="l" r="r" t="t"/>
              <a:pathLst>
                <a:path extrusionOk="0" h="120000" w="15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2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6" y="0"/>
                  </a:moveTo>
                  <a:cubicBezTo>
                    <a:pt x="7" y="0"/>
                    <a:pt x="8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ED7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7269595" y="3648563"/>
              <a:ext cx="86729" cy="29130"/>
            </a:xfrm>
            <a:custGeom>
              <a:rect b="b" l="l" r="r" t="t"/>
              <a:pathLst>
                <a:path extrusionOk="0" h="29" w="85">
                  <a:moveTo>
                    <a:pt x="37" y="0"/>
                  </a:moveTo>
                  <a:cubicBezTo>
                    <a:pt x="21" y="0"/>
                    <a:pt x="8" y="3"/>
                    <a:pt x="0" y="5"/>
                  </a:cubicBezTo>
                  <a:cubicBezTo>
                    <a:pt x="5" y="16"/>
                    <a:pt x="15" y="26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9"/>
                    <a:pt x="41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66" y="27"/>
                    <a:pt x="78" y="18"/>
                    <a:pt x="85" y="7"/>
                  </a:cubicBezTo>
                  <a:cubicBezTo>
                    <a:pt x="68" y="2"/>
                    <a:pt x="51" y="0"/>
                    <a:pt x="37" y="0"/>
                  </a:cubicBezTo>
                </a:path>
              </a:pathLst>
            </a:custGeom>
            <a:solidFill>
              <a:srgbClr val="C16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7108717" y="3637970"/>
              <a:ext cx="105266" cy="72826"/>
            </a:xfrm>
            <a:custGeom>
              <a:rect b="b" l="l" r="r" t="t"/>
              <a:pathLst>
                <a:path extrusionOk="0" h="71" w="103">
                  <a:moveTo>
                    <a:pt x="19" y="1"/>
                  </a:moveTo>
                  <a:cubicBezTo>
                    <a:pt x="80" y="6"/>
                    <a:pt x="80" y="6"/>
                    <a:pt x="80" y="6"/>
                  </a:cubicBezTo>
                  <a:cubicBezTo>
                    <a:pt x="94" y="7"/>
                    <a:pt x="103" y="21"/>
                    <a:pt x="98" y="33"/>
                  </a:cubicBezTo>
                  <a:cubicBezTo>
                    <a:pt x="91" y="51"/>
                    <a:pt x="77" y="71"/>
                    <a:pt x="45" y="69"/>
                  </a:cubicBezTo>
                  <a:cubicBezTo>
                    <a:pt x="8" y="67"/>
                    <a:pt x="1" y="38"/>
                    <a:pt x="0" y="18"/>
                  </a:cubicBezTo>
                  <a:cubicBezTo>
                    <a:pt x="0" y="8"/>
                    <a:pt x="9" y="0"/>
                    <a:pt x="19" y="1"/>
                  </a:cubicBezTo>
                </a:path>
              </a:pathLst>
            </a:custGeom>
            <a:solidFill>
              <a:srgbClr val="B978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7147778" y="3707486"/>
              <a:ext cx="13241" cy="662"/>
            </a:xfrm>
            <a:custGeom>
              <a:rect b="b" l="l" r="r" t="t"/>
              <a:pathLst>
                <a:path extrusionOk="0" h="1" w="13"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ED7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7114675" y="3679017"/>
              <a:ext cx="86729" cy="29130"/>
            </a:xfrm>
            <a:custGeom>
              <a:rect b="b" l="l" r="r" t="t"/>
              <a:pathLst>
                <a:path extrusionOk="0" h="29" w="85">
                  <a:moveTo>
                    <a:pt x="37" y="0"/>
                  </a:moveTo>
                  <a:cubicBezTo>
                    <a:pt x="21" y="0"/>
                    <a:pt x="8" y="2"/>
                    <a:pt x="0" y="4"/>
                  </a:cubicBezTo>
                  <a:cubicBezTo>
                    <a:pt x="5" y="16"/>
                    <a:pt x="14" y="26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9"/>
                    <a:pt x="41" y="29"/>
                    <a:pt x="42" y="29"/>
                  </a:cubicBezTo>
                  <a:cubicBezTo>
                    <a:pt x="42" y="29"/>
                    <a:pt x="42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65" y="28"/>
                    <a:pt x="77" y="19"/>
                    <a:pt x="85" y="7"/>
                  </a:cubicBezTo>
                  <a:cubicBezTo>
                    <a:pt x="67" y="2"/>
                    <a:pt x="51" y="0"/>
                    <a:pt x="37" y="0"/>
                  </a:cubicBezTo>
                </a:path>
              </a:pathLst>
            </a:custGeom>
            <a:solidFill>
              <a:srgbClr val="C16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57"/>
            <p:cNvSpPr/>
            <p:nvPr/>
          </p:nvSpPr>
          <p:spPr>
            <a:xfrm>
              <a:off x="6777692" y="3306944"/>
              <a:ext cx="195305" cy="447548"/>
            </a:xfrm>
            <a:custGeom>
              <a:rect b="b" l="l" r="r" t="t"/>
              <a:pathLst>
                <a:path extrusionOk="0" h="439" w="192">
                  <a:moveTo>
                    <a:pt x="12" y="439"/>
                  </a:moveTo>
                  <a:cubicBezTo>
                    <a:pt x="12" y="439"/>
                    <a:pt x="12" y="439"/>
                    <a:pt x="12" y="439"/>
                  </a:cubicBezTo>
                  <a:cubicBezTo>
                    <a:pt x="12" y="439"/>
                    <a:pt x="12" y="439"/>
                    <a:pt x="12" y="439"/>
                  </a:cubicBezTo>
                  <a:moveTo>
                    <a:pt x="12" y="438"/>
                  </a:moveTo>
                  <a:cubicBezTo>
                    <a:pt x="12" y="438"/>
                    <a:pt x="12" y="438"/>
                    <a:pt x="12" y="438"/>
                  </a:cubicBezTo>
                  <a:cubicBezTo>
                    <a:pt x="12" y="438"/>
                    <a:pt x="12" y="438"/>
                    <a:pt x="12" y="438"/>
                  </a:cubicBezTo>
                  <a:moveTo>
                    <a:pt x="12" y="438"/>
                  </a:moveTo>
                  <a:cubicBezTo>
                    <a:pt x="12" y="438"/>
                    <a:pt x="12" y="438"/>
                    <a:pt x="12" y="438"/>
                  </a:cubicBezTo>
                  <a:cubicBezTo>
                    <a:pt x="12" y="438"/>
                    <a:pt x="12" y="438"/>
                    <a:pt x="12" y="438"/>
                  </a:cubicBezTo>
                  <a:moveTo>
                    <a:pt x="12" y="437"/>
                  </a:moveTo>
                  <a:cubicBezTo>
                    <a:pt x="12" y="437"/>
                    <a:pt x="12" y="437"/>
                    <a:pt x="12" y="437"/>
                  </a:cubicBezTo>
                  <a:cubicBezTo>
                    <a:pt x="12" y="437"/>
                    <a:pt x="12" y="437"/>
                    <a:pt x="12" y="437"/>
                  </a:cubicBezTo>
                  <a:moveTo>
                    <a:pt x="12" y="436"/>
                  </a:moveTo>
                  <a:cubicBezTo>
                    <a:pt x="12" y="437"/>
                    <a:pt x="12" y="437"/>
                    <a:pt x="12" y="437"/>
                  </a:cubicBezTo>
                  <a:cubicBezTo>
                    <a:pt x="12" y="437"/>
                    <a:pt x="12" y="437"/>
                    <a:pt x="12" y="436"/>
                  </a:cubicBezTo>
                  <a:moveTo>
                    <a:pt x="12" y="436"/>
                  </a:moveTo>
                  <a:cubicBezTo>
                    <a:pt x="12" y="436"/>
                    <a:pt x="12" y="436"/>
                    <a:pt x="12" y="436"/>
                  </a:cubicBezTo>
                  <a:cubicBezTo>
                    <a:pt x="12" y="436"/>
                    <a:pt x="12" y="436"/>
                    <a:pt x="12" y="436"/>
                  </a:cubicBezTo>
                  <a:moveTo>
                    <a:pt x="12" y="435"/>
                  </a:moveTo>
                  <a:cubicBezTo>
                    <a:pt x="12" y="435"/>
                    <a:pt x="12" y="435"/>
                    <a:pt x="12" y="435"/>
                  </a:cubicBezTo>
                  <a:cubicBezTo>
                    <a:pt x="12" y="435"/>
                    <a:pt x="12" y="435"/>
                    <a:pt x="12" y="435"/>
                  </a:cubicBezTo>
                  <a:moveTo>
                    <a:pt x="12" y="435"/>
                  </a:moveTo>
                  <a:cubicBezTo>
                    <a:pt x="12" y="435"/>
                    <a:pt x="12" y="435"/>
                    <a:pt x="12" y="435"/>
                  </a:cubicBezTo>
                  <a:cubicBezTo>
                    <a:pt x="12" y="435"/>
                    <a:pt x="12" y="435"/>
                    <a:pt x="12" y="435"/>
                  </a:cubicBezTo>
                  <a:moveTo>
                    <a:pt x="12" y="434"/>
                  </a:moveTo>
                  <a:cubicBezTo>
                    <a:pt x="12" y="434"/>
                    <a:pt x="12" y="434"/>
                    <a:pt x="12" y="434"/>
                  </a:cubicBezTo>
                  <a:cubicBezTo>
                    <a:pt x="12" y="434"/>
                    <a:pt x="12" y="434"/>
                    <a:pt x="12" y="434"/>
                  </a:cubicBezTo>
                  <a:moveTo>
                    <a:pt x="12" y="433"/>
                  </a:moveTo>
                  <a:cubicBezTo>
                    <a:pt x="12" y="434"/>
                    <a:pt x="12" y="434"/>
                    <a:pt x="12" y="434"/>
                  </a:cubicBezTo>
                  <a:cubicBezTo>
                    <a:pt x="12" y="434"/>
                    <a:pt x="12" y="434"/>
                    <a:pt x="12" y="433"/>
                  </a:cubicBezTo>
                  <a:moveTo>
                    <a:pt x="12" y="433"/>
                  </a:moveTo>
                  <a:cubicBezTo>
                    <a:pt x="12" y="433"/>
                    <a:pt x="12" y="433"/>
                    <a:pt x="12" y="433"/>
                  </a:cubicBezTo>
                  <a:cubicBezTo>
                    <a:pt x="12" y="433"/>
                    <a:pt x="12" y="433"/>
                    <a:pt x="12" y="433"/>
                  </a:cubicBezTo>
                  <a:moveTo>
                    <a:pt x="12" y="432"/>
                  </a:moveTo>
                  <a:cubicBezTo>
                    <a:pt x="12" y="433"/>
                    <a:pt x="12" y="433"/>
                    <a:pt x="12" y="433"/>
                  </a:cubicBezTo>
                  <a:cubicBezTo>
                    <a:pt x="12" y="433"/>
                    <a:pt x="12" y="433"/>
                    <a:pt x="12" y="432"/>
                  </a:cubicBezTo>
                  <a:moveTo>
                    <a:pt x="12" y="432"/>
                  </a:moveTo>
                  <a:cubicBezTo>
                    <a:pt x="12" y="432"/>
                    <a:pt x="12" y="432"/>
                    <a:pt x="12" y="432"/>
                  </a:cubicBezTo>
                  <a:cubicBezTo>
                    <a:pt x="12" y="432"/>
                    <a:pt x="12" y="432"/>
                    <a:pt x="12" y="432"/>
                  </a:cubicBezTo>
                  <a:moveTo>
                    <a:pt x="12" y="431"/>
                  </a:moveTo>
                  <a:cubicBezTo>
                    <a:pt x="12" y="431"/>
                    <a:pt x="12" y="432"/>
                    <a:pt x="12" y="432"/>
                  </a:cubicBezTo>
                  <a:cubicBezTo>
                    <a:pt x="12" y="432"/>
                    <a:pt x="12" y="431"/>
                    <a:pt x="12" y="431"/>
                  </a:cubicBezTo>
                  <a:moveTo>
                    <a:pt x="11" y="431"/>
                  </a:moveTo>
                  <a:cubicBezTo>
                    <a:pt x="11" y="431"/>
                    <a:pt x="11" y="431"/>
                    <a:pt x="11" y="431"/>
                  </a:cubicBezTo>
                  <a:cubicBezTo>
                    <a:pt x="11" y="431"/>
                    <a:pt x="11" y="431"/>
                    <a:pt x="11" y="431"/>
                  </a:cubicBezTo>
                  <a:moveTo>
                    <a:pt x="11" y="430"/>
                  </a:moveTo>
                  <a:cubicBezTo>
                    <a:pt x="11" y="430"/>
                    <a:pt x="11" y="430"/>
                    <a:pt x="11" y="431"/>
                  </a:cubicBezTo>
                  <a:cubicBezTo>
                    <a:pt x="11" y="430"/>
                    <a:pt x="11" y="430"/>
                    <a:pt x="11" y="430"/>
                  </a:cubicBezTo>
                  <a:moveTo>
                    <a:pt x="192" y="0"/>
                  </a:moveTo>
                  <a:cubicBezTo>
                    <a:pt x="87" y="76"/>
                    <a:pt x="87" y="76"/>
                    <a:pt x="87" y="76"/>
                  </a:cubicBezTo>
                  <a:cubicBezTo>
                    <a:pt x="32" y="115"/>
                    <a:pt x="0" y="178"/>
                    <a:pt x="0" y="245"/>
                  </a:cubicBezTo>
                  <a:cubicBezTo>
                    <a:pt x="0" y="178"/>
                    <a:pt x="32" y="115"/>
                    <a:pt x="87" y="76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9" y="5"/>
                    <a:pt x="190" y="3"/>
                    <a:pt x="1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57"/>
            <p:cNvSpPr/>
            <p:nvPr/>
          </p:nvSpPr>
          <p:spPr>
            <a:xfrm>
              <a:off x="6777692" y="3314888"/>
              <a:ext cx="342280" cy="579958"/>
            </a:xfrm>
            <a:custGeom>
              <a:rect b="b" l="l" r="r" t="t"/>
              <a:pathLst>
                <a:path extrusionOk="0" h="569" w="336">
                  <a:moveTo>
                    <a:pt x="262" y="554"/>
                  </a:moveTo>
                  <a:cubicBezTo>
                    <a:pt x="262" y="556"/>
                    <a:pt x="262" y="556"/>
                    <a:pt x="262" y="556"/>
                  </a:cubicBezTo>
                  <a:cubicBezTo>
                    <a:pt x="280" y="560"/>
                    <a:pt x="280" y="560"/>
                    <a:pt x="280" y="560"/>
                  </a:cubicBezTo>
                  <a:cubicBezTo>
                    <a:pt x="276" y="558"/>
                    <a:pt x="270" y="556"/>
                    <a:pt x="262" y="554"/>
                  </a:cubicBezTo>
                  <a:moveTo>
                    <a:pt x="271" y="521"/>
                  </a:moveTo>
                  <a:cubicBezTo>
                    <a:pt x="275" y="539"/>
                    <a:pt x="285" y="556"/>
                    <a:pt x="288" y="561"/>
                  </a:cubicBezTo>
                  <a:cubicBezTo>
                    <a:pt x="311" y="565"/>
                    <a:pt x="311" y="565"/>
                    <a:pt x="311" y="565"/>
                  </a:cubicBezTo>
                  <a:cubicBezTo>
                    <a:pt x="336" y="569"/>
                    <a:pt x="336" y="569"/>
                    <a:pt x="336" y="569"/>
                  </a:cubicBezTo>
                  <a:cubicBezTo>
                    <a:pt x="336" y="569"/>
                    <a:pt x="310" y="546"/>
                    <a:pt x="271" y="521"/>
                  </a:cubicBezTo>
                  <a:moveTo>
                    <a:pt x="187" y="0"/>
                  </a:moveTo>
                  <a:cubicBezTo>
                    <a:pt x="87" y="68"/>
                    <a:pt x="87" y="68"/>
                    <a:pt x="87" y="68"/>
                  </a:cubicBezTo>
                  <a:cubicBezTo>
                    <a:pt x="32" y="107"/>
                    <a:pt x="0" y="170"/>
                    <a:pt x="0" y="237"/>
                  </a:cubicBezTo>
                  <a:cubicBezTo>
                    <a:pt x="0" y="242"/>
                    <a:pt x="0" y="247"/>
                    <a:pt x="0" y="252"/>
                  </a:cubicBezTo>
                  <a:cubicBezTo>
                    <a:pt x="11" y="422"/>
                    <a:pt x="11" y="422"/>
                    <a:pt x="11" y="422"/>
                  </a:cubicBezTo>
                  <a:cubicBezTo>
                    <a:pt x="11" y="422"/>
                    <a:pt x="11" y="422"/>
                    <a:pt x="11" y="422"/>
                  </a:cubicBezTo>
                  <a:cubicBezTo>
                    <a:pt x="11" y="422"/>
                    <a:pt x="11" y="422"/>
                    <a:pt x="11" y="423"/>
                  </a:cubicBezTo>
                  <a:cubicBezTo>
                    <a:pt x="11" y="423"/>
                    <a:pt x="11" y="423"/>
                    <a:pt x="11" y="423"/>
                  </a:cubicBezTo>
                  <a:cubicBezTo>
                    <a:pt x="11" y="423"/>
                    <a:pt x="11" y="423"/>
                    <a:pt x="11" y="423"/>
                  </a:cubicBezTo>
                  <a:cubicBezTo>
                    <a:pt x="11" y="423"/>
                    <a:pt x="12" y="423"/>
                    <a:pt x="12" y="423"/>
                  </a:cubicBezTo>
                  <a:cubicBezTo>
                    <a:pt x="12" y="423"/>
                    <a:pt x="12" y="424"/>
                    <a:pt x="12" y="424"/>
                  </a:cubicBezTo>
                  <a:cubicBezTo>
                    <a:pt x="12" y="424"/>
                    <a:pt x="12" y="424"/>
                    <a:pt x="12" y="424"/>
                  </a:cubicBezTo>
                  <a:cubicBezTo>
                    <a:pt x="12" y="424"/>
                    <a:pt x="12" y="424"/>
                    <a:pt x="12" y="424"/>
                  </a:cubicBezTo>
                  <a:cubicBezTo>
                    <a:pt x="12" y="424"/>
                    <a:pt x="12" y="424"/>
                    <a:pt x="12" y="424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2" y="426"/>
                    <a:pt x="12" y="427"/>
                    <a:pt x="12" y="42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28"/>
                    <a:pt x="12" y="428"/>
                    <a:pt x="12" y="428"/>
                  </a:cubicBezTo>
                  <a:cubicBezTo>
                    <a:pt x="12" y="428"/>
                    <a:pt x="12" y="428"/>
                    <a:pt x="12" y="428"/>
                  </a:cubicBezTo>
                  <a:cubicBezTo>
                    <a:pt x="12" y="428"/>
                    <a:pt x="12" y="428"/>
                    <a:pt x="12" y="428"/>
                  </a:cubicBezTo>
                  <a:cubicBezTo>
                    <a:pt x="12" y="429"/>
                    <a:pt x="12" y="429"/>
                    <a:pt x="12" y="429"/>
                  </a:cubicBezTo>
                  <a:cubicBezTo>
                    <a:pt x="12" y="429"/>
                    <a:pt x="12" y="429"/>
                    <a:pt x="12" y="429"/>
                  </a:cubicBezTo>
                  <a:cubicBezTo>
                    <a:pt x="12" y="429"/>
                    <a:pt x="12" y="429"/>
                    <a:pt x="12" y="429"/>
                  </a:cubicBezTo>
                  <a:cubicBezTo>
                    <a:pt x="12" y="429"/>
                    <a:pt x="12" y="429"/>
                    <a:pt x="12" y="430"/>
                  </a:cubicBezTo>
                  <a:cubicBezTo>
                    <a:pt x="12" y="430"/>
                    <a:pt x="12" y="430"/>
                    <a:pt x="12" y="430"/>
                  </a:cubicBezTo>
                  <a:cubicBezTo>
                    <a:pt x="12" y="430"/>
                    <a:pt x="12" y="430"/>
                    <a:pt x="12" y="430"/>
                  </a:cubicBezTo>
                  <a:cubicBezTo>
                    <a:pt x="12" y="430"/>
                    <a:pt x="12" y="430"/>
                    <a:pt x="12" y="430"/>
                  </a:cubicBezTo>
                  <a:cubicBezTo>
                    <a:pt x="12" y="430"/>
                    <a:pt x="12" y="431"/>
                    <a:pt x="12" y="431"/>
                  </a:cubicBezTo>
                  <a:cubicBezTo>
                    <a:pt x="12" y="431"/>
                    <a:pt x="12" y="431"/>
                    <a:pt x="12" y="431"/>
                  </a:cubicBezTo>
                  <a:cubicBezTo>
                    <a:pt x="18" y="471"/>
                    <a:pt x="44" y="505"/>
                    <a:pt x="81" y="522"/>
                  </a:cubicBezTo>
                  <a:cubicBezTo>
                    <a:pt x="254" y="555"/>
                    <a:pt x="254" y="555"/>
                    <a:pt x="254" y="555"/>
                  </a:cubicBezTo>
                  <a:cubicBezTo>
                    <a:pt x="254" y="553"/>
                    <a:pt x="254" y="553"/>
                    <a:pt x="254" y="553"/>
                  </a:cubicBezTo>
                  <a:cubicBezTo>
                    <a:pt x="258" y="553"/>
                    <a:pt x="258" y="553"/>
                    <a:pt x="258" y="553"/>
                  </a:cubicBezTo>
                  <a:cubicBezTo>
                    <a:pt x="250" y="551"/>
                    <a:pt x="240" y="549"/>
                    <a:pt x="229" y="547"/>
                  </a:cubicBezTo>
                  <a:cubicBezTo>
                    <a:pt x="229" y="547"/>
                    <a:pt x="229" y="547"/>
                    <a:pt x="229" y="547"/>
                  </a:cubicBezTo>
                  <a:cubicBezTo>
                    <a:pt x="221" y="545"/>
                    <a:pt x="212" y="543"/>
                    <a:pt x="203" y="542"/>
                  </a:cubicBezTo>
                  <a:cubicBezTo>
                    <a:pt x="203" y="542"/>
                    <a:pt x="203" y="542"/>
                    <a:pt x="203" y="542"/>
                  </a:cubicBezTo>
                  <a:cubicBezTo>
                    <a:pt x="203" y="542"/>
                    <a:pt x="202" y="542"/>
                    <a:pt x="202" y="542"/>
                  </a:cubicBezTo>
                  <a:cubicBezTo>
                    <a:pt x="200" y="542"/>
                    <a:pt x="197" y="542"/>
                    <a:pt x="195" y="541"/>
                  </a:cubicBezTo>
                  <a:cubicBezTo>
                    <a:pt x="195" y="541"/>
                    <a:pt x="195" y="541"/>
                    <a:pt x="195" y="541"/>
                  </a:cubicBezTo>
                  <a:cubicBezTo>
                    <a:pt x="195" y="541"/>
                    <a:pt x="195" y="541"/>
                    <a:pt x="195" y="541"/>
                  </a:cubicBezTo>
                  <a:cubicBezTo>
                    <a:pt x="195" y="541"/>
                    <a:pt x="195" y="541"/>
                    <a:pt x="195" y="541"/>
                  </a:cubicBezTo>
                  <a:cubicBezTo>
                    <a:pt x="195" y="541"/>
                    <a:pt x="195" y="541"/>
                    <a:pt x="195" y="541"/>
                  </a:cubicBezTo>
                  <a:cubicBezTo>
                    <a:pt x="195" y="541"/>
                    <a:pt x="195" y="541"/>
                    <a:pt x="195" y="541"/>
                  </a:cubicBezTo>
                  <a:cubicBezTo>
                    <a:pt x="195" y="541"/>
                    <a:pt x="195" y="541"/>
                    <a:pt x="195" y="540"/>
                  </a:cubicBezTo>
                  <a:cubicBezTo>
                    <a:pt x="195" y="540"/>
                    <a:pt x="195" y="540"/>
                    <a:pt x="195" y="540"/>
                  </a:cubicBezTo>
                  <a:cubicBezTo>
                    <a:pt x="202" y="517"/>
                    <a:pt x="224" y="506"/>
                    <a:pt x="242" y="504"/>
                  </a:cubicBezTo>
                  <a:cubicBezTo>
                    <a:pt x="205" y="484"/>
                    <a:pt x="161" y="467"/>
                    <a:pt x="113" y="463"/>
                  </a:cubicBezTo>
                  <a:cubicBezTo>
                    <a:pt x="37" y="457"/>
                    <a:pt x="61" y="314"/>
                    <a:pt x="91" y="216"/>
                  </a:cubicBezTo>
                  <a:cubicBezTo>
                    <a:pt x="115" y="140"/>
                    <a:pt x="152" y="58"/>
                    <a:pt x="187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57"/>
            <p:cNvSpPr/>
            <p:nvPr/>
          </p:nvSpPr>
          <p:spPr>
            <a:xfrm>
              <a:off x="7036554" y="3878957"/>
              <a:ext cx="7945" cy="2648"/>
            </a:xfrm>
            <a:custGeom>
              <a:rect b="b" l="l" r="r" t="t"/>
              <a:pathLst>
                <a:path extrusionOk="0" h="3" w="8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725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57"/>
            <p:cNvSpPr/>
            <p:nvPr/>
          </p:nvSpPr>
          <p:spPr>
            <a:xfrm>
              <a:off x="6976307" y="3828641"/>
              <a:ext cx="94673" cy="58261"/>
            </a:xfrm>
            <a:custGeom>
              <a:rect b="b" l="l" r="r" t="t"/>
              <a:pathLst>
                <a:path extrusionOk="0" h="57" w="93"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2" y="38"/>
                    <a:pt x="5" y="38"/>
                    <a:pt x="7" y="38"/>
                  </a:cubicBezTo>
                  <a:cubicBezTo>
                    <a:pt x="5" y="38"/>
                    <a:pt x="2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6"/>
                  </a:cubicBezTo>
                  <a:moveTo>
                    <a:pt x="47" y="0"/>
                  </a:moveTo>
                  <a:cubicBezTo>
                    <a:pt x="29" y="2"/>
                    <a:pt x="7" y="13"/>
                    <a:pt x="0" y="36"/>
                  </a:cubicBezTo>
                  <a:cubicBezTo>
                    <a:pt x="5" y="20"/>
                    <a:pt x="18" y="9"/>
                    <a:pt x="31" y="4"/>
                  </a:cubicBezTo>
                  <a:cubicBezTo>
                    <a:pt x="35" y="15"/>
                    <a:pt x="37" y="28"/>
                    <a:pt x="34" y="43"/>
                  </a:cubicBezTo>
                  <a:cubicBezTo>
                    <a:pt x="45" y="45"/>
                    <a:pt x="55" y="47"/>
                    <a:pt x="63" y="49"/>
                  </a:cubicBezTo>
                  <a:cubicBezTo>
                    <a:pt x="64" y="49"/>
                    <a:pt x="65" y="50"/>
                    <a:pt x="67" y="50"/>
                  </a:cubicBezTo>
                  <a:cubicBezTo>
                    <a:pt x="75" y="52"/>
                    <a:pt x="81" y="54"/>
                    <a:pt x="85" y="56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0" y="52"/>
                    <a:pt x="80" y="35"/>
                    <a:pt x="76" y="17"/>
                  </a:cubicBezTo>
                  <a:cubicBezTo>
                    <a:pt x="67" y="11"/>
                    <a:pt x="57" y="5"/>
                    <a:pt x="47" y="0"/>
                  </a:cubicBezTo>
                </a:path>
              </a:pathLst>
            </a:custGeom>
            <a:solidFill>
              <a:srgbClr val="B978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6976307" y="3865716"/>
              <a:ext cx="34427" cy="6621"/>
            </a:xfrm>
            <a:custGeom>
              <a:rect b="b" l="l" r="r" t="t"/>
              <a:pathLst>
                <a:path extrusionOk="0" h="7" w="34">
                  <a:moveTo>
                    <a:pt x="8" y="2"/>
                  </a:moveTo>
                  <a:cubicBezTo>
                    <a:pt x="17" y="3"/>
                    <a:pt x="26" y="5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6" y="5"/>
                    <a:pt x="17" y="3"/>
                    <a:pt x="8" y="2"/>
                  </a:cubicBezTo>
                  <a:moveTo>
                    <a:pt x="7" y="2"/>
                  </a:moveTo>
                  <a:cubicBezTo>
                    <a:pt x="7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BE9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6976307" y="3832614"/>
              <a:ext cx="37737" cy="39723"/>
            </a:xfrm>
            <a:custGeom>
              <a:rect b="b" l="l" r="r" t="t"/>
              <a:pathLst>
                <a:path extrusionOk="0" h="39" w="37">
                  <a:moveTo>
                    <a:pt x="31" y="0"/>
                  </a:moveTo>
                  <a:cubicBezTo>
                    <a:pt x="18" y="5"/>
                    <a:pt x="5" y="1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4"/>
                    <a:pt x="7" y="34"/>
                  </a:cubicBezTo>
                  <a:cubicBezTo>
                    <a:pt x="7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17" y="35"/>
                    <a:pt x="26" y="37"/>
                    <a:pt x="34" y="39"/>
                  </a:cubicBezTo>
                  <a:cubicBezTo>
                    <a:pt x="37" y="24"/>
                    <a:pt x="35" y="11"/>
                    <a:pt x="31" y="0"/>
                  </a:cubicBezTo>
                </a:path>
              </a:pathLst>
            </a:custGeom>
            <a:solidFill>
              <a:srgbClr val="C16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6870379" y="3326144"/>
              <a:ext cx="571349" cy="572677"/>
            </a:xfrm>
            <a:custGeom>
              <a:rect b="b" l="l" r="r" t="t"/>
              <a:pathLst>
                <a:path extrusionOk="0" h="562" w="561">
                  <a:moveTo>
                    <a:pt x="0" y="520"/>
                  </a:moveTo>
                  <a:cubicBezTo>
                    <a:pt x="0" y="520"/>
                    <a:pt x="3" y="520"/>
                    <a:pt x="7" y="520"/>
                  </a:cubicBezTo>
                  <a:cubicBezTo>
                    <a:pt x="22" y="522"/>
                    <a:pt x="59" y="527"/>
                    <a:pt x="102" y="534"/>
                  </a:cubicBezTo>
                  <a:cubicBezTo>
                    <a:pt x="145" y="541"/>
                    <a:pt x="193" y="550"/>
                    <a:pt x="227" y="561"/>
                  </a:cubicBezTo>
                  <a:cubicBezTo>
                    <a:pt x="231" y="562"/>
                    <a:pt x="236" y="562"/>
                    <a:pt x="240" y="562"/>
                  </a:cubicBezTo>
                  <a:cubicBezTo>
                    <a:pt x="260" y="562"/>
                    <a:pt x="279" y="548"/>
                    <a:pt x="282" y="526"/>
                  </a:cubicBezTo>
                  <a:cubicBezTo>
                    <a:pt x="284" y="516"/>
                    <a:pt x="285" y="505"/>
                    <a:pt x="285" y="495"/>
                  </a:cubicBezTo>
                  <a:cubicBezTo>
                    <a:pt x="285" y="464"/>
                    <a:pt x="275" y="436"/>
                    <a:pt x="252" y="412"/>
                  </a:cubicBezTo>
                  <a:cubicBezTo>
                    <a:pt x="230" y="388"/>
                    <a:pt x="194" y="367"/>
                    <a:pt x="143" y="348"/>
                  </a:cubicBezTo>
                  <a:cubicBezTo>
                    <a:pt x="142" y="352"/>
                    <a:pt x="142" y="352"/>
                    <a:pt x="142" y="352"/>
                  </a:cubicBezTo>
                  <a:cubicBezTo>
                    <a:pt x="146" y="352"/>
                    <a:pt x="146" y="352"/>
                    <a:pt x="146" y="352"/>
                  </a:cubicBezTo>
                  <a:cubicBezTo>
                    <a:pt x="153" y="270"/>
                    <a:pt x="153" y="270"/>
                    <a:pt x="153" y="270"/>
                  </a:cubicBezTo>
                  <a:cubicBezTo>
                    <a:pt x="149" y="269"/>
                    <a:pt x="149" y="269"/>
                    <a:pt x="149" y="269"/>
                  </a:cubicBezTo>
                  <a:cubicBezTo>
                    <a:pt x="149" y="273"/>
                    <a:pt x="149" y="273"/>
                    <a:pt x="149" y="273"/>
                  </a:cubicBezTo>
                  <a:cubicBezTo>
                    <a:pt x="149" y="273"/>
                    <a:pt x="149" y="273"/>
                    <a:pt x="149" y="273"/>
                  </a:cubicBezTo>
                  <a:cubicBezTo>
                    <a:pt x="149" y="273"/>
                    <a:pt x="149" y="273"/>
                    <a:pt x="149" y="273"/>
                  </a:cubicBezTo>
                  <a:cubicBezTo>
                    <a:pt x="155" y="273"/>
                    <a:pt x="249" y="273"/>
                    <a:pt x="345" y="239"/>
                  </a:cubicBezTo>
                  <a:cubicBezTo>
                    <a:pt x="394" y="221"/>
                    <a:pt x="443" y="196"/>
                    <a:pt x="482" y="158"/>
                  </a:cubicBezTo>
                  <a:cubicBezTo>
                    <a:pt x="522" y="119"/>
                    <a:pt x="552" y="68"/>
                    <a:pt x="561" y="1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544" y="65"/>
                    <a:pt x="515" y="115"/>
                    <a:pt x="477" y="152"/>
                  </a:cubicBezTo>
                  <a:cubicBezTo>
                    <a:pt x="419" y="208"/>
                    <a:pt x="340" y="236"/>
                    <a:pt x="273" y="251"/>
                  </a:cubicBezTo>
                  <a:cubicBezTo>
                    <a:pt x="207" y="265"/>
                    <a:pt x="153" y="265"/>
                    <a:pt x="149" y="265"/>
                  </a:cubicBezTo>
                  <a:cubicBezTo>
                    <a:pt x="149" y="265"/>
                    <a:pt x="149" y="265"/>
                    <a:pt x="149" y="265"/>
                  </a:cubicBezTo>
                  <a:cubicBezTo>
                    <a:pt x="145" y="265"/>
                    <a:pt x="145" y="265"/>
                    <a:pt x="145" y="265"/>
                  </a:cubicBezTo>
                  <a:cubicBezTo>
                    <a:pt x="138" y="354"/>
                    <a:pt x="138" y="354"/>
                    <a:pt x="138" y="354"/>
                  </a:cubicBezTo>
                  <a:cubicBezTo>
                    <a:pt x="140" y="355"/>
                    <a:pt x="140" y="355"/>
                    <a:pt x="140" y="355"/>
                  </a:cubicBezTo>
                  <a:cubicBezTo>
                    <a:pt x="191" y="374"/>
                    <a:pt x="225" y="394"/>
                    <a:pt x="247" y="417"/>
                  </a:cubicBezTo>
                  <a:cubicBezTo>
                    <a:pt x="268" y="440"/>
                    <a:pt x="277" y="466"/>
                    <a:pt x="277" y="495"/>
                  </a:cubicBezTo>
                  <a:cubicBezTo>
                    <a:pt x="277" y="505"/>
                    <a:pt x="276" y="515"/>
                    <a:pt x="275" y="525"/>
                  </a:cubicBezTo>
                  <a:cubicBezTo>
                    <a:pt x="271" y="542"/>
                    <a:pt x="256" y="554"/>
                    <a:pt x="240" y="554"/>
                  </a:cubicBezTo>
                  <a:cubicBezTo>
                    <a:pt x="236" y="554"/>
                    <a:pt x="233" y="554"/>
                    <a:pt x="230" y="553"/>
                  </a:cubicBezTo>
                  <a:cubicBezTo>
                    <a:pt x="189" y="541"/>
                    <a:pt x="132" y="531"/>
                    <a:pt x="85" y="523"/>
                  </a:cubicBezTo>
                  <a:cubicBezTo>
                    <a:pt x="38" y="516"/>
                    <a:pt x="1" y="512"/>
                    <a:pt x="1" y="512"/>
                  </a:cubicBezTo>
                  <a:cubicBezTo>
                    <a:pt x="0" y="520"/>
                    <a:pt x="0" y="520"/>
                    <a:pt x="0" y="5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57"/>
            <p:cNvSpPr/>
            <p:nvPr/>
          </p:nvSpPr>
          <p:spPr>
            <a:xfrm>
              <a:off x="7072304" y="2047720"/>
              <a:ext cx="193318" cy="1159254"/>
            </a:xfrm>
            <a:custGeom>
              <a:rect b="b" l="l" r="r" t="t"/>
              <a:pathLst>
                <a:path extrusionOk="0" h="1137" w="190">
                  <a:moveTo>
                    <a:pt x="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5" y="1137"/>
                    <a:pt x="55" y="1137"/>
                    <a:pt x="55" y="1137"/>
                  </a:cubicBezTo>
                  <a:cubicBezTo>
                    <a:pt x="55" y="1137"/>
                    <a:pt x="140" y="1131"/>
                    <a:pt x="165" y="1008"/>
                  </a:cubicBezTo>
                  <a:cubicBezTo>
                    <a:pt x="190" y="884"/>
                    <a:pt x="128" y="392"/>
                    <a:pt x="128" y="263"/>
                  </a:cubicBezTo>
                  <a:cubicBezTo>
                    <a:pt x="128" y="135"/>
                    <a:pt x="171" y="0"/>
                    <a:pt x="171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58"/>
          <p:cNvSpPr txBox="1"/>
          <p:nvPr>
            <p:ph type="title"/>
          </p:nvPr>
        </p:nvSpPr>
        <p:spPr>
          <a:xfrm>
            <a:off x="548925" y="308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Insights</a:t>
            </a:r>
            <a:endParaRPr/>
          </a:p>
        </p:txBody>
      </p:sp>
      <p:grpSp>
        <p:nvGrpSpPr>
          <p:cNvPr id="2648" name="Google Shape;2648;p58"/>
          <p:cNvGrpSpPr/>
          <p:nvPr/>
        </p:nvGrpSpPr>
        <p:grpSpPr>
          <a:xfrm>
            <a:off x="7119489" y="2530247"/>
            <a:ext cx="1608820" cy="1994469"/>
            <a:chOff x="6252025" y="2047720"/>
            <a:chExt cx="2006010" cy="2154319"/>
          </a:xfrm>
        </p:grpSpPr>
        <p:sp>
          <p:nvSpPr>
            <p:cNvPr id="2649" name="Google Shape;2649;p58"/>
            <p:cNvSpPr/>
            <p:nvPr/>
          </p:nvSpPr>
          <p:spPr>
            <a:xfrm>
              <a:off x="6992858" y="3955094"/>
              <a:ext cx="342280" cy="181402"/>
            </a:xfrm>
            <a:custGeom>
              <a:rect b="b" l="l" r="r" t="t"/>
              <a:pathLst>
                <a:path extrusionOk="0" h="178" w="336">
                  <a:moveTo>
                    <a:pt x="336" y="78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0" y="0"/>
                    <a:pt x="30" y="2"/>
                    <a:pt x="23" y="7"/>
                  </a:cubicBezTo>
                  <a:cubicBezTo>
                    <a:pt x="13" y="14"/>
                    <a:pt x="0" y="27"/>
                    <a:pt x="0" y="46"/>
                  </a:cubicBezTo>
                  <a:cubicBezTo>
                    <a:pt x="0" y="69"/>
                    <a:pt x="24" y="82"/>
                    <a:pt x="24" y="82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36" y="78"/>
                    <a:pt x="336" y="78"/>
                    <a:pt x="336" y="7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58"/>
            <p:cNvSpPr/>
            <p:nvPr/>
          </p:nvSpPr>
          <p:spPr>
            <a:xfrm>
              <a:off x="7129241" y="3989520"/>
              <a:ext cx="205898" cy="146976"/>
            </a:xfrm>
            <a:custGeom>
              <a:rect b="b" l="l" r="r" t="t"/>
              <a:pathLst>
                <a:path extrusionOk="0" h="144" w="202">
                  <a:moveTo>
                    <a:pt x="34" y="0"/>
                  </a:moveTo>
                  <a:cubicBezTo>
                    <a:pt x="34" y="0"/>
                    <a:pt x="7" y="10"/>
                    <a:pt x="3" y="40"/>
                  </a:cubicBezTo>
                  <a:cubicBezTo>
                    <a:pt x="0" y="69"/>
                    <a:pt x="16" y="89"/>
                    <a:pt x="16" y="8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58"/>
            <p:cNvSpPr/>
            <p:nvPr/>
          </p:nvSpPr>
          <p:spPr>
            <a:xfrm>
              <a:off x="7163667" y="4011368"/>
              <a:ext cx="14700" cy="13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58"/>
            <p:cNvSpPr/>
            <p:nvPr/>
          </p:nvSpPr>
          <p:spPr>
            <a:xfrm>
              <a:off x="7208686" y="4016664"/>
              <a:ext cx="13800" cy="13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58"/>
            <p:cNvSpPr/>
            <p:nvPr/>
          </p:nvSpPr>
          <p:spPr>
            <a:xfrm>
              <a:off x="7263637" y="4056387"/>
              <a:ext cx="147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58"/>
            <p:cNvSpPr/>
            <p:nvPr/>
          </p:nvSpPr>
          <p:spPr>
            <a:xfrm>
              <a:off x="7252382" y="4030568"/>
              <a:ext cx="132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58"/>
            <p:cNvSpPr/>
            <p:nvPr/>
          </p:nvSpPr>
          <p:spPr>
            <a:xfrm>
              <a:off x="7215969" y="4060360"/>
              <a:ext cx="132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58"/>
            <p:cNvSpPr/>
            <p:nvPr/>
          </p:nvSpPr>
          <p:spPr>
            <a:xfrm>
              <a:off x="7184191" y="4043809"/>
              <a:ext cx="147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58"/>
            <p:cNvSpPr/>
            <p:nvPr/>
          </p:nvSpPr>
          <p:spPr>
            <a:xfrm>
              <a:off x="7014044" y="4036526"/>
              <a:ext cx="301895" cy="99970"/>
            </a:xfrm>
            <a:custGeom>
              <a:rect b="b" l="l" r="r" t="t"/>
              <a:pathLst>
                <a:path extrusionOk="0" h="98" w="296">
                  <a:moveTo>
                    <a:pt x="0" y="0"/>
                  </a:moveTo>
                  <a:cubicBezTo>
                    <a:pt x="2" y="1"/>
                    <a:pt x="3" y="2"/>
                    <a:pt x="3" y="2"/>
                  </a:cubicBezTo>
                  <a:cubicBezTo>
                    <a:pt x="296" y="98"/>
                    <a:pt x="296" y="98"/>
                    <a:pt x="296" y="98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14233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58"/>
            <p:cNvSpPr/>
            <p:nvPr/>
          </p:nvSpPr>
          <p:spPr>
            <a:xfrm>
              <a:off x="6995507" y="4014016"/>
              <a:ext cx="149623" cy="66867"/>
            </a:xfrm>
            <a:custGeom>
              <a:rect b="b" l="l" r="r" t="t"/>
              <a:pathLst>
                <a:path extrusionOk="0" h="65" w="147">
                  <a:moveTo>
                    <a:pt x="0" y="0"/>
                  </a:moveTo>
                  <a:cubicBezTo>
                    <a:pt x="4" y="12"/>
                    <a:pt x="14" y="19"/>
                    <a:pt x="18" y="22"/>
                  </a:cubicBezTo>
                  <a:cubicBezTo>
                    <a:pt x="20" y="23"/>
                    <a:pt x="21" y="24"/>
                    <a:pt x="21" y="24"/>
                  </a:cubicBezTo>
                  <a:cubicBezTo>
                    <a:pt x="147" y="65"/>
                    <a:pt x="147" y="65"/>
                    <a:pt x="147" y="65"/>
                  </a:cubicBezTo>
                  <a:cubicBezTo>
                    <a:pt x="147" y="65"/>
                    <a:pt x="139" y="55"/>
                    <a:pt x="136" y="3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58"/>
            <p:cNvSpPr/>
            <p:nvPr/>
          </p:nvSpPr>
          <p:spPr>
            <a:xfrm>
              <a:off x="7134537" y="4054401"/>
              <a:ext cx="181402" cy="82095"/>
            </a:xfrm>
            <a:custGeom>
              <a:rect b="b" l="l" r="r" t="t"/>
              <a:pathLst>
                <a:path extrusionOk="0" h="81" w="178">
                  <a:moveTo>
                    <a:pt x="122" y="50"/>
                  </a:moveTo>
                  <a:cubicBezTo>
                    <a:pt x="119" y="50"/>
                    <a:pt x="116" y="47"/>
                    <a:pt x="116" y="43"/>
                  </a:cubicBezTo>
                  <a:cubicBezTo>
                    <a:pt x="116" y="40"/>
                    <a:pt x="119" y="37"/>
                    <a:pt x="122" y="37"/>
                  </a:cubicBezTo>
                  <a:cubicBezTo>
                    <a:pt x="126" y="37"/>
                    <a:pt x="129" y="40"/>
                    <a:pt x="129" y="43"/>
                  </a:cubicBezTo>
                  <a:cubicBezTo>
                    <a:pt x="129" y="47"/>
                    <a:pt x="126" y="50"/>
                    <a:pt x="122" y="50"/>
                  </a:cubicBezTo>
                  <a:moveTo>
                    <a:pt x="61" y="33"/>
                  </a:moveTo>
                  <a:cubicBezTo>
                    <a:pt x="57" y="33"/>
                    <a:pt x="54" y="30"/>
                    <a:pt x="54" y="26"/>
                  </a:cubicBezTo>
                  <a:cubicBezTo>
                    <a:pt x="54" y="22"/>
                    <a:pt x="57" y="19"/>
                    <a:pt x="61" y="19"/>
                  </a:cubicBezTo>
                  <a:cubicBezTo>
                    <a:pt x="65" y="19"/>
                    <a:pt x="68" y="22"/>
                    <a:pt x="68" y="26"/>
                  </a:cubicBezTo>
                  <a:cubicBezTo>
                    <a:pt x="68" y="30"/>
                    <a:pt x="65" y="33"/>
                    <a:pt x="61" y="33"/>
                  </a:cubicBezTo>
                  <a:moveTo>
                    <a:pt x="0" y="0"/>
                  </a:moveTo>
                  <a:cubicBezTo>
                    <a:pt x="3" y="1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28" y="15"/>
                    <a:pt x="24" y="15"/>
                  </a:cubicBezTo>
                  <a:cubicBezTo>
                    <a:pt x="20" y="15"/>
                    <a:pt x="17" y="12"/>
                    <a:pt x="17" y="9"/>
                  </a:cubicBezTo>
                  <a:cubicBezTo>
                    <a:pt x="17" y="7"/>
                    <a:pt x="18" y="6"/>
                    <a:pt x="19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58"/>
            <p:cNvSpPr/>
            <p:nvPr/>
          </p:nvSpPr>
          <p:spPr>
            <a:xfrm>
              <a:off x="7252382" y="4091476"/>
              <a:ext cx="13200" cy="13800"/>
            </a:xfrm>
            <a:prstGeom prst="ellipse">
              <a:avLst/>
            </a:pr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58"/>
            <p:cNvSpPr/>
            <p:nvPr/>
          </p:nvSpPr>
          <p:spPr>
            <a:xfrm>
              <a:off x="7288132" y="4034540"/>
              <a:ext cx="94500" cy="10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58"/>
            <p:cNvSpPr/>
            <p:nvPr/>
          </p:nvSpPr>
          <p:spPr>
            <a:xfrm>
              <a:off x="6719432" y="3843206"/>
              <a:ext cx="735538" cy="98646"/>
            </a:xfrm>
            <a:custGeom>
              <a:rect b="b" l="l" r="r" t="t"/>
              <a:pathLst>
                <a:path extrusionOk="0" h="149" w="1111">
                  <a:moveTo>
                    <a:pt x="0" y="18"/>
                  </a:moveTo>
                  <a:lnTo>
                    <a:pt x="2" y="149"/>
                  </a:lnTo>
                  <a:lnTo>
                    <a:pt x="1111" y="131"/>
                  </a:lnTo>
                  <a:lnTo>
                    <a:pt x="111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2EC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58"/>
            <p:cNvSpPr/>
            <p:nvPr/>
          </p:nvSpPr>
          <p:spPr>
            <a:xfrm>
              <a:off x="6719432" y="3843206"/>
              <a:ext cx="735538" cy="98646"/>
            </a:xfrm>
            <a:custGeom>
              <a:rect b="b" l="l" r="r" t="t"/>
              <a:pathLst>
                <a:path extrusionOk="0" h="149" w="1111">
                  <a:moveTo>
                    <a:pt x="0" y="18"/>
                  </a:moveTo>
                  <a:lnTo>
                    <a:pt x="2" y="149"/>
                  </a:lnTo>
                  <a:lnTo>
                    <a:pt x="1111" y="131"/>
                  </a:lnTo>
                  <a:lnTo>
                    <a:pt x="1110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58"/>
            <p:cNvSpPr/>
            <p:nvPr/>
          </p:nvSpPr>
          <p:spPr>
            <a:xfrm>
              <a:off x="7435107" y="3841882"/>
              <a:ext cx="39723" cy="88053"/>
            </a:xfrm>
            <a:custGeom>
              <a:rect b="b" l="l" r="r" t="t"/>
              <a:pathLst>
                <a:path extrusionOk="0" h="86" w="39">
                  <a:moveTo>
                    <a:pt x="19" y="0"/>
                  </a:moveTo>
                  <a:cubicBezTo>
                    <a:pt x="8" y="1"/>
                    <a:pt x="0" y="20"/>
                    <a:pt x="0" y="43"/>
                  </a:cubicBezTo>
                  <a:cubicBezTo>
                    <a:pt x="1" y="67"/>
                    <a:pt x="10" y="86"/>
                    <a:pt x="20" y="86"/>
                  </a:cubicBezTo>
                  <a:cubicBezTo>
                    <a:pt x="31" y="86"/>
                    <a:pt x="39" y="66"/>
                    <a:pt x="39" y="43"/>
                  </a:cubicBezTo>
                  <a:cubicBezTo>
                    <a:pt x="38" y="19"/>
                    <a:pt x="29" y="0"/>
                    <a:pt x="19" y="0"/>
                  </a:cubicBezTo>
                </a:path>
              </a:pathLst>
            </a:custGeom>
            <a:solidFill>
              <a:srgbClr val="F2EC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58"/>
            <p:cNvSpPr/>
            <p:nvPr/>
          </p:nvSpPr>
          <p:spPr>
            <a:xfrm>
              <a:off x="6900171" y="3851151"/>
              <a:ext cx="44357" cy="87391"/>
            </a:xfrm>
            <a:custGeom>
              <a:rect b="b" l="l" r="r" t="t"/>
              <a:pathLst>
                <a:path extrusionOk="0" h="86" w="4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34" y="0"/>
                    <a:pt x="43" y="19"/>
                    <a:pt x="43" y="43"/>
                  </a:cubicBezTo>
                  <a:cubicBezTo>
                    <a:pt x="44" y="66"/>
                    <a:pt x="35" y="85"/>
                    <a:pt x="25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FDA9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58"/>
            <p:cNvSpPr/>
            <p:nvPr/>
          </p:nvSpPr>
          <p:spPr>
            <a:xfrm>
              <a:off x="6698908" y="3852475"/>
              <a:ext cx="209208" cy="89377"/>
            </a:xfrm>
            <a:custGeom>
              <a:rect b="b" l="l" r="r" t="t"/>
              <a:pathLst>
                <a:path extrusionOk="0" h="88" w="205">
                  <a:moveTo>
                    <a:pt x="22" y="3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0" y="88"/>
                    <a:pt x="1" y="69"/>
                    <a:pt x="1" y="46"/>
                  </a:cubicBezTo>
                  <a:cubicBezTo>
                    <a:pt x="0" y="22"/>
                    <a:pt x="9" y="3"/>
                    <a:pt x="19" y="3"/>
                  </a:cubicBezTo>
                  <a:cubicBezTo>
                    <a:pt x="20" y="3"/>
                    <a:pt x="21" y="3"/>
                    <a:pt x="22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58"/>
            <p:cNvSpPr/>
            <p:nvPr/>
          </p:nvSpPr>
          <p:spPr>
            <a:xfrm>
              <a:off x="6887593" y="3851151"/>
              <a:ext cx="39723" cy="87391"/>
            </a:xfrm>
            <a:custGeom>
              <a:rect b="b" l="l" r="r" t="t"/>
              <a:pathLst>
                <a:path extrusionOk="0" h="86" w="39">
                  <a:moveTo>
                    <a:pt x="19" y="1"/>
                  </a:moveTo>
                  <a:cubicBezTo>
                    <a:pt x="8" y="1"/>
                    <a:pt x="0" y="20"/>
                    <a:pt x="0" y="44"/>
                  </a:cubicBezTo>
                  <a:cubicBezTo>
                    <a:pt x="1" y="67"/>
                    <a:pt x="10" y="86"/>
                    <a:pt x="20" y="86"/>
                  </a:cubicBezTo>
                  <a:cubicBezTo>
                    <a:pt x="31" y="86"/>
                    <a:pt x="39" y="66"/>
                    <a:pt x="39" y="43"/>
                  </a:cubicBezTo>
                  <a:cubicBezTo>
                    <a:pt x="38" y="19"/>
                    <a:pt x="29" y="0"/>
                    <a:pt x="19" y="1"/>
                  </a:cubicBezTo>
                </a:path>
              </a:pathLst>
            </a:custGeom>
            <a:solidFill>
              <a:srgbClr val="FF791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58"/>
            <p:cNvSpPr/>
            <p:nvPr/>
          </p:nvSpPr>
          <p:spPr>
            <a:xfrm>
              <a:off x="6855152" y="3862406"/>
              <a:ext cx="11917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9"/>
                    <a:pt x="12" y="6"/>
                  </a:cubicBezTo>
                  <a:cubicBezTo>
                    <a:pt x="12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58"/>
            <p:cNvSpPr/>
            <p:nvPr/>
          </p:nvSpPr>
          <p:spPr>
            <a:xfrm>
              <a:off x="6817415" y="3863730"/>
              <a:ext cx="11917" cy="10593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8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58"/>
            <p:cNvSpPr/>
            <p:nvPr/>
          </p:nvSpPr>
          <p:spPr>
            <a:xfrm>
              <a:off x="6779678" y="3863730"/>
              <a:ext cx="11917" cy="11917"/>
            </a:xfrm>
            <a:custGeom>
              <a:rect b="b" l="l" r="r" t="t"/>
              <a:pathLst>
                <a:path extrusionOk="0" h="12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58"/>
            <p:cNvSpPr/>
            <p:nvPr/>
          </p:nvSpPr>
          <p:spPr>
            <a:xfrm>
              <a:off x="6741942" y="3864392"/>
              <a:ext cx="11917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9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58"/>
            <p:cNvSpPr/>
            <p:nvPr/>
          </p:nvSpPr>
          <p:spPr>
            <a:xfrm>
              <a:off x="6855814" y="3900805"/>
              <a:ext cx="11255" cy="11255"/>
            </a:xfrm>
            <a:custGeom>
              <a:rect b="b" l="l" r="r" t="t"/>
              <a:pathLst>
                <a:path extrusionOk="0" h="11" w="11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1" y="9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58"/>
            <p:cNvSpPr/>
            <p:nvPr/>
          </p:nvSpPr>
          <p:spPr>
            <a:xfrm>
              <a:off x="6818077" y="3900805"/>
              <a:ext cx="11255" cy="12579"/>
            </a:xfrm>
            <a:custGeom>
              <a:rect b="b" l="l" r="r" t="t"/>
              <a:pathLst>
                <a:path extrusionOk="0" h="12" w="1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9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58"/>
            <p:cNvSpPr/>
            <p:nvPr/>
          </p:nvSpPr>
          <p:spPr>
            <a:xfrm>
              <a:off x="6780341" y="3902129"/>
              <a:ext cx="12579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9"/>
                    <a:pt x="11" y="6"/>
                  </a:cubicBezTo>
                  <a:cubicBezTo>
                    <a:pt x="11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58"/>
            <p:cNvSpPr/>
            <p:nvPr/>
          </p:nvSpPr>
          <p:spPr>
            <a:xfrm>
              <a:off x="6742604" y="3903453"/>
              <a:ext cx="12579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8"/>
                    <a:pt x="12" y="5"/>
                  </a:cubicBezTo>
                  <a:cubicBezTo>
                    <a:pt x="11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58"/>
            <p:cNvSpPr/>
            <p:nvPr/>
          </p:nvSpPr>
          <p:spPr>
            <a:xfrm>
              <a:off x="6836615" y="3882930"/>
              <a:ext cx="11255" cy="11917"/>
            </a:xfrm>
            <a:custGeom>
              <a:rect b="b" l="l" r="r" t="t"/>
              <a:pathLst>
                <a:path extrusionOk="0" h="12" w="1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9" y="12"/>
                    <a:pt x="11" y="9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58"/>
            <p:cNvSpPr/>
            <p:nvPr/>
          </p:nvSpPr>
          <p:spPr>
            <a:xfrm>
              <a:off x="6798878" y="3883592"/>
              <a:ext cx="11255" cy="12579"/>
            </a:xfrm>
            <a:custGeom>
              <a:rect b="b" l="l" r="r" t="t"/>
              <a:pathLst>
                <a:path extrusionOk="0" h="12" w="11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9" y="0"/>
                    <a:pt x="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58"/>
            <p:cNvSpPr/>
            <p:nvPr/>
          </p:nvSpPr>
          <p:spPr>
            <a:xfrm>
              <a:off x="6761141" y="3884916"/>
              <a:ext cx="11255" cy="11255"/>
            </a:xfrm>
            <a:custGeom>
              <a:rect b="b" l="l" r="r" t="t"/>
              <a:pathLst>
                <a:path extrusionOk="0" h="11" w="11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1" y="8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58"/>
            <p:cNvSpPr/>
            <p:nvPr/>
          </p:nvSpPr>
          <p:spPr>
            <a:xfrm>
              <a:off x="6720756" y="3936556"/>
              <a:ext cx="319771" cy="5296"/>
            </a:xfrm>
            <a:custGeom>
              <a:rect b="b" l="l" r="r" t="t"/>
              <a:pathLst>
                <a:path extrusionOk="0" h="5" w="314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155" y="2"/>
                  </a:moveTo>
                  <a:cubicBezTo>
                    <a:pt x="144" y="3"/>
                    <a:pt x="144" y="3"/>
                    <a:pt x="14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moveTo>
                    <a:pt x="314" y="0"/>
                  </a:move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4" y="0"/>
                    <a:pt x="314" y="0"/>
                    <a:pt x="314" y="0"/>
                  </a:cubicBezTo>
                </a:path>
              </a:pathLst>
            </a:custGeom>
            <a:solidFill>
              <a:srgbClr val="1123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58"/>
            <p:cNvSpPr/>
            <p:nvPr/>
          </p:nvSpPr>
          <p:spPr>
            <a:xfrm>
              <a:off x="6720756" y="3928611"/>
              <a:ext cx="319771" cy="13241"/>
            </a:xfrm>
            <a:custGeom>
              <a:rect b="b" l="l" r="r" t="t"/>
              <a:pathLst>
                <a:path extrusionOk="0" h="13" w="314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155" y="10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moveTo>
                    <a:pt x="309" y="0"/>
                  </a:moveTo>
                  <a:cubicBezTo>
                    <a:pt x="309" y="0"/>
                    <a:pt x="309" y="3"/>
                    <a:pt x="308" y="8"/>
                  </a:cubicBezTo>
                  <a:cubicBezTo>
                    <a:pt x="314" y="8"/>
                    <a:pt x="314" y="8"/>
                    <a:pt x="314" y="8"/>
                  </a:cubicBezTo>
                  <a:cubicBezTo>
                    <a:pt x="311" y="3"/>
                    <a:pt x="310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C4C4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58"/>
            <p:cNvSpPr/>
            <p:nvPr/>
          </p:nvSpPr>
          <p:spPr>
            <a:xfrm>
              <a:off x="6702881" y="3918680"/>
              <a:ext cx="175443" cy="23172"/>
            </a:xfrm>
            <a:custGeom>
              <a:rect b="b" l="l" r="r" t="t"/>
              <a:pathLst>
                <a:path extrusionOk="0" h="23" w="172">
                  <a:moveTo>
                    <a:pt x="63" y="19"/>
                  </a:moveTo>
                  <a:cubicBezTo>
                    <a:pt x="60" y="19"/>
                    <a:pt x="58" y="17"/>
                    <a:pt x="57" y="13"/>
                  </a:cubicBezTo>
                  <a:cubicBezTo>
                    <a:pt x="57" y="10"/>
                    <a:pt x="60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6" y="8"/>
                    <a:pt x="69" y="10"/>
                    <a:pt x="69" y="13"/>
                  </a:cubicBezTo>
                  <a:cubicBezTo>
                    <a:pt x="69" y="16"/>
                    <a:pt x="67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moveTo>
                    <a:pt x="100" y="18"/>
                  </a:moveTo>
                  <a:cubicBezTo>
                    <a:pt x="97" y="18"/>
                    <a:pt x="94" y="16"/>
                    <a:pt x="94" y="13"/>
                  </a:cubicBezTo>
                  <a:cubicBezTo>
                    <a:pt x="94" y="10"/>
                    <a:pt x="97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7"/>
                    <a:pt x="106" y="9"/>
                    <a:pt x="106" y="13"/>
                  </a:cubicBezTo>
                  <a:cubicBezTo>
                    <a:pt x="106" y="16"/>
                    <a:pt x="103" y="18"/>
                    <a:pt x="100" y="18"/>
                  </a:cubicBezTo>
                  <a:cubicBezTo>
                    <a:pt x="100" y="18"/>
                    <a:pt x="100" y="18"/>
                    <a:pt x="100" y="18"/>
                  </a:cubicBezTo>
                  <a:moveTo>
                    <a:pt x="137" y="18"/>
                  </a:moveTo>
                  <a:cubicBezTo>
                    <a:pt x="134" y="18"/>
                    <a:pt x="131" y="15"/>
                    <a:pt x="131" y="12"/>
                  </a:cubicBezTo>
                  <a:cubicBezTo>
                    <a:pt x="131" y="9"/>
                    <a:pt x="134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40" y="6"/>
                    <a:pt x="143" y="9"/>
                    <a:pt x="143" y="12"/>
                  </a:cubicBezTo>
                  <a:cubicBezTo>
                    <a:pt x="143" y="15"/>
                    <a:pt x="140" y="18"/>
                    <a:pt x="137" y="18"/>
                  </a:cubicBezTo>
                  <a:cubicBezTo>
                    <a:pt x="137" y="18"/>
                    <a:pt x="137" y="18"/>
                    <a:pt x="137" y="18"/>
                  </a:cubicBezTo>
                  <a:moveTo>
                    <a:pt x="16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5"/>
                    <a:pt x="10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19"/>
                    <a:pt x="171" y="17"/>
                    <a:pt x="170" y="16"/>
                  </a:cubicBezTo>
                  <a:cubicBezTo>
                    <a:pt x="169" y="15"/>
                    <a:pt x="168" y="13"/>
                    <a:pt x="168" y="12"/>
                  </a:cubicBezTo>
                  <a:cubicBezTo>
                    <a:pt x="168" y="11"/>
                    <a:pt x="168" y="11"/>
                    <a:pt x="168" y="10"/>
                  </a:cubicBezTo>
                  <a:cubicBezTo>
                    <a:pt x="167" y="7"/>
                    <a:pt x="166" y="4"/>
                    <a:pt x="166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58"/>
            <p:cNvSpPr/>
            <p:nvPr/>
          </p:nvSpPr>
          <p:spPr>
            <a:xfrm>
              <a:off x="6874352" y="3928611"/>
              <a:ext cx="1986" cy="5959"/>
            </a:xfrm>
            <a:custGeom>
              <a:rect b="b" l="l" r="r" t="t"/>
              <a:pathLst>
                <a:path extrusionOk="0" h="6" w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1" y="4"/>
                    <a:pt x="1" y="2"/>
                    <a:pt x="0" y="0"/>
                  </a:cubicBezTo>
                </a:path>
              </a:pathLst>
            </a:custGeom>
            <a:solidFill>
              <a:srgbClr val="B8550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58"/>
            <p:cNvSpPr/>
            <p:nvPr/>
          </p:nvSpPr>
          <p:spPr>
            <a:xfrm>
              <a:off x="6698908" y="3854462"/>
              <a:ext cx="39723" cy="87391"/>
            </a:xfrm>
            <a:custGeom>
              <a:rect b="b" l="l" r="r" t="t"/>
              <a:pathLst>
                <a:path extrusionOk="0" h="86" w="39">
                  <a:moveTo>
                    <a:pt x="19" y="1"/>
                  </a:moveTo>
                  <a:cubicBezTo>
                    <a:pt x="9" y="1"/>
                    <a:pt x="0" y="20"/>
                    <a:pt x="1" y="44"/>
                  </a:cubicBezTo>
                  <a:cubicBezTo>
                    <a:pt x="1" y="67"/>
                    <a:pt x="10" y="86"/>
                    <a:pt x="21" y="86"/>
                  </a:cubicBezTo>
                  <a:cubicBezTo>
                    <a:pt x="31" y="86"/>
                    <a:pt x="39" y="67"/>
                    <a:pt x="39" y="43"/>
                  </a:cubicBezTo>
                  <a:cubicBezTo>
                    <a:pt x="39" y="19"/>
                    <a:pt x="30" y="0"/>
                    <a:pt x="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58"/>
            <p:cNvSpPr/>
            <p:nvPr/>
          </p:nvSpPr>
          <p:spPr>
            <a:xfrm>
              <a:off x="7439742" y="3841882"/>
              <a:ext cx="39723" cy="88053"/>
            </a:xfrm>
            <a:custGeom>
              <a:rect b="b" l="l" r="r" t="t"/>
              <a:pathLst>
                <a:path extrusionOk="0" h="86" w="39">
                  <a:moveTo>
                    <a:pt x="19" y="0"/>
                  </a:moveTo>
                  <a:cubicBezTo>
                    <a:pt x="9" y="0"/>
                    <a:pt x="0" y="20"/>
                    <a:pt x="1" y="43"/>
                  </a:cubicBezTo>
                  <a:cubicBezTo>
                    <a:pt x="1" y="67"/>
                    <a:pt x="10" y="86"/>
                    <a:pt x="21" y="86"/>
                  </a:cubicBezTo>
                  <a:cubicBezTo>
                    <a:pt x="31" y="86"/>
                    <a:pt x="39" y="66"/>
                    <a:pt x="39" y="43"/>
                  </a:cubicBezTo>
                  <a:cubicBezTo>
                    <a:pt x="38" y="19"/>
                    <a:pt x="30" y="0"/>
                    <a:pt x="19" y="0"/>
                  </a:cubicBezTo>
                </a:path>
              </a:pathLst>
            </a:custGeom>
            <a:solidFill>
              <a:srgbClr val="75170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58"/>
            <p:cNvSpPr/>
            <p:nvPr/>
          </p:nvSpPr>
          <p:spPr>
            <a:xfrm>
              <a:off x="7295415" y="3900805"/>
              <a:ext cx="266144" cy="88053"/>
            </a:xfrm>
            <a:custGeom>
              <a:rect b="b" l="l" r="r" t="t"/>
              <a:pathLst>
                <a:path extrusionOk="0" h="86" w="261">
                  <a:moveTo>
                    <a:pt x="259" y="9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5" y="0"/>
                    <a:pt x="18" y="3"/>
                    <a:pt x="14" y="8"/>
                  </a:cubicBezTo>
                  <a:cubicBezTo>
                    <a:pt x="7" y="15"/>
                    <a:pt x="0" y="26"/>
                    <a:pt x="3" y="40"/>
                  </a:cubicBezTo>
                  <a:cubicBezTo>
                    <a:pt x="7" y="58"/>
                    <a:pt x="27" y="64"/>
                    <a:pt x="27" y="64"/>
                  </a:cubicBezTo>
                  <a:cubicBezTo>
                    <a:pt x="261" y="86"/>
                    <a:pt x="261" y="86"/>
                    <a:pt x="261" y="86"/>
                  </a:cubicBezTo>
                  <a:cubicBezTo>
                    <a:pt x="259" y="9"/>
                    <a:pt x="259" y="9"/>
                    <a:pt x="259" y="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58"/>
            <p:cNvSpPr/>
            <p:nvPr/>
          </p:nvSpPr>
          <p:spPr>
            <a:xfrm>
              <a:off x="7329842" y="3954431"/>
              <a:ext cx="231717" cy="34427"/>
            </a:xfrm>
            <a:custGeom>
              <a:rect b="b" l="l" r="r" t="t"/>
              <a:pathLst>
                <a:path extrusionOk="0" h="34" w="227">
                  <a:moveTo>
                    <a:pt x="15" y="0"/>
                  </a:moveTo>
                  <a:cubicBezTo>
                    <a:pt x="11" y="4"/>
                    <a:pt x="6" y="9"/>
                    <a:pt x="0" y="12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2" y="11"/>
                    <a:pt x="222" y="11"/>
                    <a:pt x="222" y="1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58"/>
            <p:cNvSpPr/>
            <p:nvPr/>
          </p:nvSpPr>
          <p:spPr>
            <a:xfrm>
              <a:off x="7527794" y="3906102"/>
              <a:ext cx="80108" cy="88053"/>
            </a:xfrm>
            <a:custGeom>
              <a:rect b="b" l="l" r="r" t="t"/>
              <a:pathLst>
                <a:path extrusionOk="0" h="86" w="79">
                  <a:moveTo>
                    <a:pt x="74" y="35"/>
                  </a:moveTo>
                  <a:cubicBezTo>
                    <a:pt x="79" y="57"/>
                    <a:pt x="67" y="78"/>
                    <a:pt x="48" y="82"/>
                  </a:cubicBezTo>
                  <a:cubicBezTo>
                    <a:pt x="29" y="86"/>
                    <a:pt x="10" y="72"/>
                    <a:pt x="5" y="51"/>
                  </a:cubicBezTo>
                  <a:cubicBezTo>
                    <a:pt x="0" y="29"/>
                    <a:pt x="12" y="8"/>
                    <a:pt x="31" y="4"/>
                  </a:cubicBezTo>
                  <a:cubicBezTo>
                    <a:pt x="50" y="0"/>
                    <a:pt x="69" y="14"/>
                    <a:pt x="74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58"/>
            <p:cNvSpPr/>
            <p:nvPr/>
          </p:nvSpPr>
          <p:spPr>
            <a:xfrm>
              <a:off x="7539049" y="3934570"/>
              <a:ext cx="15227" cy="15227"/>
            </a:xfrm>
            <a:custGeom>
              <a:rect b="b" l="l" r="r" t="t"/>
              <a:pathLst>
                <a:path extrusionOk="0" h="15" w="15">
                  <a:moveTo>
                    <a:pt x="14" y="6"/>
                  </a:moveTo>
                  <a:cubicBezTo>
                    <a:pt x="15" y="10"/>
                    <a:pt x="12" y="13"/>
                    <a:pt x="9" y="14"/>
                  </a:cubicBezTo>
                  <a:cubicBezTo>
                    <a:pt x="5" y="15"/>
                    <a:pt x="1" y="13"/>
                    <a:pt x="0" y="9"/>
                  </a:cubicBezTo>
                  <a:cubicBezTo>
                    <a:pt x="0" y="5"/>
                    <a:pt x="2" y="2"/>
                    <a:pt x="6" y="1"/>
                  </a:cubicBezTo>
                  <a:cubicBezTo>
                    <a:pt x="9" y="0"/>
                    <a:pt x="13" y="2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58"/>
            <p:cNvSpPr/>
            <p:nvPr/>
          </p:nvSpPr>
          <p:spPr>
            <a:xfrm>
              <a:off x="7554939" y="3918680"/>
              <a:ext cx="15227" cy="15227"/>
            </a:xfrm>
            <a:custGeom>
              <a:rect b="b" l="l" r="r" t="t"/>
              <a:pathLst>
                <a:path extrusionOk="0" h="15" w="15">
                  <a:moveTo>
                    <a:pt x="14" y="6"/>
                  </a:moveTo>
                  <a:cubicBezTo>
                    <a:pt x="15" y="9"/>
                    <a:pt x="12" y="13"/>
                    <a:pt x="9" y="14"/>
                  </a:cubicBezTo>
                  <a:cubicBezTo>
                    <a:pt x="5" y="15"/>
                    <a:pt x="1" y="12"/>
                    <a:pt x="0" y="9"/>
                  </a:cubicBezTo>
                  <a:cubicBezTo>
                    <a:pt x="0" y="5"/>
                    <a:pt x="2" y="1"/>
                    <a:pt x="6" y="0"/>
                  </a:cubicBezTo>
                  <a:cubicBezTo>
                    <a:pt x="9" y="0"/>
                    <a:pt x="13" y="2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58"/>
            <p:cNvSpPr/>
            <p:nvPr/>
          </p:nvSpPr>
          <p:spPr>
            <a:xfrm>
              <a:off x="7581421" y="3932584"/>
              <a:ext cx="15227" cy="15227"/>
            </a:xfrm>
            <a:custGeom>
              <a:rect b="b" l="l" r="r" t="t"/>
              <a:pathLst>
                <a:path extrusionOk="0" h="15" w="15">
                  <a:moveTo>
                    <a:pt x="14" y="6"/>
                  </a:moveTo>
                  <a:cubicBezTo>
                    <a:pt x="15" y="9"/>
                    <a:pt x="13" y="13"/>
                    <a:pt x="9" y="14"/>
                  </a:cubicBezTo>
                  <a:cubicBezTo>
                    <a:pt x="5" y="15"/>
                    <a:pt x="2" y="12"/>
                    <a:pt x="1" y="9"/>
                  </a:cubicBezTo>
                  <a:cubicBezTo>
                    <a:pt x="0" y="5"/>
                    <a:pt x="2" y="1"/>
                    <a:pt x="6" y="0"/>
                  </a:cubicBezTo>
                  <a:cubicBezTo>
                    <a:pt x="10" y="0"/>
                    <a:pt x="14" y="2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58"/>
            <p:cNvSpPr/>
            <p:nvPr/>
          </p:nvSpPr>
          <p:spPr>
            <a:xfrm>
              <a:off x="7563545" y="3941853"/>
              <a:ext cx="15227" cy="15227"/>
            </a:xfrm>
            <a:custGeom>
              <a:rect b="b" l="l" r="r" t="t"/>
              <a:pathLst>
                <a:path extrusionOk="0" h="15" w="15">
                  <a:moveTo>
                    <a:pt x="14" y="6"/>
                  </a:moveTo>
                  <a:cubicBezTo>
                    <a:pt x="15" y="9"/>
                    <a:pt x="13" y="13"/>
                    <a:pt x="9" y="14"/>
                  </a:cubicBezTo>
                  <a:cubicBezTo>
                    <a:pt x="5" y="15"/>
                    <a:pt x="2" y="12"/>
                    <a:pt x="1" y="9"/>
                  </a:cubicBezTo>
                  <a:cubicBezTo>
                    <a:pt x="0" y="5"/>
                    <a:pt x="2" y="1"/>
                    <a:pt x="6" y="0"/>
                  </a:cubicBezTo>
                  <a:cubicBezTo>
                    <a:pt x="10" y="0"/>
                    <a:pt x="13" y="2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58"/>
            <p:cNvSpPr/>
            <p:nvPr/>
          </p:nvSpPr>
          <p:spPr>
            <a:xfrm>
              <a:off x="7583407" y="3955094"/>
              <a:ext cx="16551" cy="16552"/>
            </a:xfrm>
            <a:custGeom>
              <a:rect b="b" l="l" r="r" t="t"/>
              <a:pathLst>
                <a:path extrusionOk="0" h="16" w="16">
                  <a:moveTo>
                    <a:pt x="15" y="6"/>
                  </a:moveTo>
                  <a:cubicBezTo>
                    <a:pt x="16" y="10"/>
                    <a:pt x="13" y="14"/>
                    <a:pt x="10" y="15"/>
                  </a:cubicBezTo>
                  <a:cubicBezTo>
                    <a:pt x="6" y="16"/>
                    <a:pt x="2" y="13"/>
                    <a:pt x="1" y="9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4" y="3"/>
                    <a:pt x="15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58"/>
            <p:cNvSpPr/>
            <p:nvPr/>
          </p:nvSpPr>
          <p:spPr>
            <a:xfrm>
              <a:off x="7563545" y="3967672"/>
              <a:ext cx="15227" cy="15227"/>
            </a:xfrm>
            <a:custGeom>
              <a:rect b="b" l="l" r="r" t="t"/>
              <a:pathLst>
                <a:path extrusionOk="0" h="15" w="15">
                  <a:moveTo>
                    <a:pt x="14" y="6"/>
                  </a:moveTo>
                  <a:cubicBezTo>
                    <a:pt x="15" y="9"/>
                    <a:pt x="13" y="13"/>
                    <a:pt x="9" y="14"/>
                  </a:cubicBezTo>
                  <a:cubicBezTo>
                    <a:pt x="5" y="15"/>
                    <a:pt x="2" y="12"/>
                    <a:pt x="1" y="9"/>
                  </a:cubicBezTo>
                  <a:cubicBezTo>
                    <a:pt x="0" y="5"/>
                    <a:pt x="2" y="1"/>
                    <a:pt x="6" y="0"/>
                  </a:cubicBezTo>
                  <a:cubicBezTo>
                    <a:pt x="10" y="0"/>
                    <a:pt x="14" y="2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58"/>
            <p:cNvSpPr/>
            <p:nvPr/>
          </p:nvSpPr>
          <p:spPr>
            <a:xfrm>
              <a:off x="7543022" y="3957080"/>
              <a:ext cx="15889" cy="15227"/>
            </a:xfrm>
            <a:custGeom>
              <a:rect b="b" l="l" r="r" t="t"/>
              <a:pathLst>
                <a:path extrusionOk="0" h="15" w="16">
                  <a:moveTo>
                    <a:pt x="15" y="6"/>
                  </a:moveTo>
                  <a:cubicBezTo>
                    <a:pt x="16" y="10"/>
                    <a:pt x="13" y="13"/>
                    <a:pt x="9" y="14"/>
                  </a:cubicBezTo>
                  <a:cubicBezTo>
                    <a:pt x="6" y="15"/>
                    <a:pt x="2" y="13"/>
                    <a:pt x="1" y="9"/>
                  </a:cubicBezTo>
                  <a:cubicBezTo>
                    <a:pt x="0" y="5"/>
                    <a:pt x="3" y="1"/>
                    <a:pt x="6" y="1"/>
                  </a:cubicBezTo>
                  <a:cubicBezTo>
                    <a:pt x="10" y="0"/>
                    <a:pt x="14" y="2"/>
                    <a:pt x="15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58"/>
            <p:cNvSpPr/>
            <p:nvPr/>
          </p:nvSpPr>
          <p:spPr>
            <a:xfrm>
              <a:off x="7862130" y="4004085"/>
              <a:ext cx="395906" cy="184713"/>
            </a:xfrm>
            <a:custGeom>
              <a:rect b="b" l="l" r="r" t="t"/>
              <a:pathLst>
                <a:path extrusionOk="0" h="181" w="389">
                  <a:moveTo>
                    <a:pt x="0" y="65"/>
                  </a:moveTo>
                  <a:cubicBezTo>
                    <a:pt x="336" y="1"/>
                    <a:pt x="336" y="1"/>
                    <a:pt x="336" y="1"/>
                  </a:cubicBezTo>
                  <a:cubicBezTo>
                    <a:pt x="346" y="0"/>
                    <a:pt x="357" y="2"/>
                    <a:pt x="365" y="9"/>
                  </a:cubicBezTo>
                  <a:cubicBezTo>
                    <a:pt x="376" y="18"/>
                    <a:pt x="389" y="33"/>
                    <a:pt x="388" y="55"/>
                  </a:cubicBezTo>
                  <a:cubicBezTo>
                    <a:pt x="386" y="82"/>
                    <a:pt x="357" y="95"/>
                    <a:pt x="357" y="95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0" y="65"/>
                    <a:pt x="0" y="65"/>
                    <a:pt x="0" y="6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58"/>
            <p:cNvSpPr/>
            <p:nvPr/>
          </p:nvSpPr>
          <p:spPr>
            <a:xfrm>
              <a:off x="7877357" y="4074263"/>
              <a:ext cx="376044" cy="114535"/>
            </a:xfrm>
            <a:custGeom>
              <a:rect b="b" l="l" r="r" t="t"/>
              <a:pathLst>
                <a:path extrusionOk="0" h="112" w="369">
                  <a:moveTo>
                    <a:pt x="369" y="0"/>
                  </a:moveTo>
                  <a:cubicBezTo>
                    <a:pt x="1" y="77"/>
                    <a:pt x="1" y="77"/>
                    <a:pt x="1" y="7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42" y="26"/>
                    <a:pt x="342" y="26"/>
                    <a:pt x="342" y="26"/>
                  </a:cubicBezTo>
                  <a:cubicBezTo>
                    <a:pt x="342" y="26"/>
                    <a:pt x="361" y="18"/>
                    <a:pt x="36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58"/>
            <p:cNvSpPr/>
            <p:nvPr/>
          </p:nvSpPr>
          <p:spPr>
            <a:xfrm>
              <a:off x="7800559" y="4068304"/>
              <a:ext cx="114535" cy="127777"/>
            </a:xfrm>
            <a:custGeom>
              <a:rect b="b" l="l" r="r" t="t"/>
              <a:pathLst>
                <a:path extrusionOk="0" h="125" w="112">
                  <a:moveTo>
                    <a:pt x="2" y="59"/>
                  </a:moveTo>
                  <a:cubicBezTo>
                    <a:pt x="0" y="92"/>
                    <a:pt x="22" y="120"/>
                    <a:pt x="52" y="123"/>
                  </a:cubicBezTo>
                  <a:cubicBezTo>
                    <a:pt x="81" y="125"/>
                    <a:pt x="107" y="99"/>
                    <a:pt x="109" y="66"/>
                  </a:cubicBezTo>
                  <a:cubicBezTo>
                    <a:pt x="112" y="33"/>
                    <a:pt x="90" y="5"/>
                    <a:pt x="60" y="2"/>
                  </a:cubicBezTo>
                  <a:cubicBezTo>
                    <a:pt x="31" y="0"/>
                    <a:pt x="5" y="26"/>
                    <a:pt x="2" y="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58"/>
            <p:cNvSpPr/>
            <p:nvPr/>
          </p:nvSpPr>
          <p:spPr>
            <a:xfrm>
              <a:off x="7877357" y="4105379"/>
              <a:ext cx="22510" cy="21186"/>
            </a:xfrm>
            <a:custGeom>
              <a:rect b="b" l="l" r="r" t="t"/>
              <a:pathLst>
                <a:path extrusionOk="0" h="21" w="22">
                  <a:moveTo>
                    <a:pt x="1" y="10"/>
                  </a:moveTo>
                  <a:cubicBezTo>
                    <a:pt x="0" y="16"/>
                    <a:pt x="5" y="21"/>
                    <a:pt x="10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2" y="6"/>
                    <a:pt x="17" y="1"/>
                    <a:pt x="12" y="0"/>
                  </a:cubicBezTo>
                  <a:cubicBezTo>
                    <a:pt x="6" y="0"/>
                    <a:pt x="1" y="4"/>
                    <a:pt x="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58"/>
            <p:cNvSpPr/>
            <p:nvPr/>
          </p:nvSpPr>
          <p:spPr>
            <a:xfrm>
              <a:off x="7849551" y="4083532"/>
              <a:ext cx="21186" cy="22510"/>
            </a:xfrm>
            <a:custGeom>
              <a:rect b="b" l="l" r="r" t="t"/>
              <a:pathLst>
                <a:path extrusionOk="0" h="22" w="21">
                  <a:moveTo>
                    <a:pt x="0" y="10"/>
                  </a:moveTo>
                  <a:cubicBezTo>
                    <a:pt x="0" y="16"/>
                    <a:pt x="4" y="21"/>
                    <a:pt x="10" y="21"/>
                  </a:cubicBezTo>
                  <a:cubicBezTo>
                    <a:pt x="15" y="22"/>
                    <a:pt x="20" y="17"/>
                    <a:pt x="21" y="12"/>
                  </a:cubicBezTo>
                  <a:cubicBezTo>
                    <a:pt x="21" y="6"/>
                    <a:pt x="17" y="1"/>
                    <a:pt x="11" y="1"/>
                  </a:cubicBezTo>
                  <a:cubicBezTo>
                    <a:pt x="5" y="0"/>
                    <a:pt x="0" y="5"/>
                    <a:pt x="0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58"/>
            <p:cNvSpPr/>
            <p:nvPr/>
          </p:nvSpPr>
          <p:spPr>
            <a:xfrm>
              <a:off x="7811814" y="4111338"/>
              <a:ext cx="22510" cy="21186"/>
            </a:xfrm>
            <a:custGeom>
              <a:rect b="b" l="l" r="r" t="t"/>
              <a:pathLst>
                <a:path extrusionOk="0" h="21" w="22">
                  <a:moveTo>
                    <a:pt x="1" y="10"/>
                  </a:moveTo>
                  <a:cubicBezTo>
                    <a:pt x="0" y="16"/>
                    <a:pt x="5" y="21"/>
                    <a:pt x="10" y="21"/>
                  </a:cubicBezTo>
                  <a:cubicBezTo>
                    <a:pt x="16" y="21"/>
                    <a:pt x="21" y="17"/>
                    <a:pt x="22" y="11"/>
                  </a:cubicBezTo>
                  <a:cubicBezTo>
                    <a:pt x="22" y="6"/>
                    <a:pt x="18" y="1"/>
                    <a:pt x="12" y="0"/>
                  </a:cubicBezTo>
                  <a:cubicBezTo>
                    <a:pt x="6" y="0"/>
                    <a:pt x="1" y="4"/>
                    <a:pt x="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58"/>
            <p:cNvSpPr/>
            <p:nvPr/>
          </p:nvSpPr>
          <p:spPr>
            <a:xfrm>
              <a:off x="7841606" y="4120607"/>
              <a:ext cx="22510" cy="22510"/>
            </a:xfrm>
            <a:custGeom>
              <a:rect b="b" l="l" r="r" t="t"/>
              <a:pathLst>
                <a:path extrusionOk="0" h="22" w="22">
                  <a:moveTo>
                    <a:pt x="1" y="10"/>
                  </a:moveTo>
                  <a:cubicBezTo>
                    <a:pt x="0" y="16"/>
                    <a:pt x="5" y="21"/>
                    <a:pt x="10" y="22"/>
                  </a:cubicBezTo>
                  <a:cubicBezTo>
                    <a:pt x="16" y="22"/>
                    <a:pt x="21" y="18"/>
                    <a:pt x="22" y="12"/>
                  </a:cubicBezTo>
                  <a:cubicBezTo>
                    <a:pt x="22" y="6"/>
                    <a:pt x="18" y="1"/>
                    <a:pt x="12" y="1"/>
                  </a:cubicBezTo>
                  <a:cubicBezTo>
                    <a:pt x="6" y="0"/>
                    <a:pt x="1" y="5"/>
                    <a:pt x="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58"/>
            <p:cNvSpPr/>
            <p:nvPr/>
          </p:nvSpPr>
          <p:spPr>
            <a:xfrm>
              <a:off x="7813800" y="4145765"/>
              <a:ext cx="22510" cy="22510"/>
            </a:xfrm>
            <a:custGeom>
              <a:rect b="b" l="l" r="r" t="t"/>
              <a:pathLst>
                <a:path extrusionOk="0" h="22" w="22">
                  <a:moveTo>
                    <a:pt x="0" y="11"/>
                  </a:moveTo>
                  <a:cubicBezTo>
                    <a:pt x="0" y="16"/>
                    <a:pt x="4" y="21"/>
                    <a:pt x="10" y="22"/>
                  </a:cubicBezTo>
                  <a:cubicBezTo>
                    <a:pt x="16" y="22"/>
                    <a:pt x="21" y="18"/>
                    <a:pt x="21" y="12"/>
                  </a:cubicBezTo>
                  <a:cubicBezTo>
                    <a:pt x="22" y="6"/>
                    <a:pt x="17" y="1"/>
                    <a:pt x="11" y="1"/>
                  </a:cubicBezTo>
                  <a:cubicBezTo>
                    <a:pt x="6" y="0"/>
                    <a:pt x="1" y="5"/>
                    <a:pt x="0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58"/>
            <p:cNvSpPr/>
            <p:nvPr/>
          </p:nvSpPr>
          <p:spPr>
            <a:xfrm>
              <a:off x="7847565" y="4158344"/>
              <a:ext cx="21186" cy="21848"/>
            </a:xfrm>
            <a:custGeom>
              <a:rect b="b" l="l" r="r" t="t"/>
              <a:pathLst>
                <a:path extrusionOk="0" h="22" w="21">
                  <a:moveTo>
                    <a:pt x="0" y="11"/>
                  </a:moveTo>
                  <a:cubicBezTo>
                    <a:pt x="0" y="16"/>
                    <a:pt x="4" y="21"/>
                    <a:pt x="10" y="22"/>
                  </a:cubicBezTo>
                  <a:cubicBezTo>
                    <a:pt x="16" y="22"/>
                    <a:pt x="21" y="18"/>
                    <a:pt x="21" y="12"/>
                  </a:cubicBezTo>
                  <a:cubicBezTo>
                    <a:pt x="21" y="6"/>
                    <a:pt x="17" y="1"/>
                    <a:pt x="11" y="1"/>
                  </a:cubicBezTo>
                  <a:cubicBezTo>
                    <a:pt x="6" y="0"/>
                    <a:pt x="1" y="5"/>
                    <a:pt x="0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58"/>
            <p:cNvSpPr/>
            <p:nvPr/>
          </p:nvSpPr>
          <p:spPr>
            <a:xfrm>
              <a:off x="7875371" y="4139806"/>
              <a:ext cx="21186" cy="21186"/>
            </a:xfrm>
            <a:custGeom>
              <a:rect b="b" l="l" r="r" t="t"/>
              <a:pathLst>
                <a:path extrusionOk="0" h="21" w="21">
                  <a:moveTo>
                    <a:pt x="0" y="10"/>
                  </a:moveTo>
                  <a:cubicBezTo>
                    <a:pt x="0" y="15"/>
                    <a:pt x="4" y="20"/>
                    <a:pt x="10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7" y="0"/>
                    <a:pt x="11" y="0"/>
                  </a:cubicBezTo>
                  <a:cubicBezTo>
                    <a:pt x="6" y="0"/>
                    <a:pt x="1" y="4"/>
                    <a:pt x="0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58"/>
            <p:cNvSpPr/>
            <p:nvPr/>
          </p:nvSpPr>
          <p:spPr>
            <a:xfrm>
              <a:off x="7646963" y="3668425"/>
              <a:ext cx="227083" cy="211195"/>
            </a:xfrm>
            <a:custGeom>
              <a:rect b="b" l="l" r="r" t="t"/>
              <a:pathLst>
                <a:path extrusionOk="0" h="319" w="343">
                  <a:moveTo>
                    <a:pt x="0" y="199"/>
                  </a:moveTo>
                  <a:lnTo>
                    <a:pt x="32" y="218"/>
                  </a:lnTo>
                  <a:lnTo>
                    <a:pt x="26" y="250"/>
                  </a:lnTo>
                  <a:lnTo>
                    <a:pt x="43" y="256"/>
                  </a:lnTo>
                  <a:lnTo>
                    <a:pt x="21" y="313"/>
                  </a:lnTo>
                  <a:lnTo>
                    <a:pt x="31" y="319"/>
                  </a:lnTo>
                  <a:lnTo>
                    <a:pt x="343" y="93"/>
                  </a:lnTo>
                  <a:lnTo>
                    <a:pt x="275" y="0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58"/>
            <p:cNvSpPr/>
            <p:nvPr/>
          </p:nvSpPr>
          <p:spPr>
            <a:xfrm>
              <a:off x="7646963" y="3668425"/>
              <a:ext cx="227083" cy="211195"/>
            </a:xfrm>
            <a:custGeom>
              <a:rect b="b" l="l" r="r" t="t"/>
              <a:pathLst>
                <a:path extrusionOk="0" h="319" w="343">
                  <a:moveTo>
                    <a:pt x="0" y="199"/>
                  </a:moveTo>
                  <a:lnTo>
                    <a:pt x="32" y="218"/>
                  </a:lnTo>
                  <a:lnTo>
                    <a:pt x="26" y="250"/>
                  </a:lnTo>
                  <a:lnTo>
                    <a:pt x="43" y="256"/>
                  </a:lnTo>
                  <a:lnTo>
                    <a:pt x="21" y="313"/>
                  </a:lnTo>
                  <a:lnTo>
                    <a:pt x="31" y="319"/>
                  </a:lnTo>
                  <a:lnTo>
                    <a:pt x="343" y="93"/>
                  </a:lnTo>
                  <a:lnTo>
                    <a:pt x="275" y="0"/>
                  </a:lnTo>
                  <a:lnTo>
                    <a:pt x="0" y="1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58"/>
            <p:cNvSpPr/>
            <p:nvPr/>
          </p:nvSpPr>
          <p:spPr>
            <a:xfrm>
              <a:off x="7695955" y="3662466"/>
              <a:ext cx="186036" cy="164189"/>
            </a:xfrm>
            <a:custGeom>
              <a:rect b="b" l="l" r="r" t="t"/>
              <a:pathLst>
                <a:path extrusionOk="0" h="161" w="183">
                  <a:moveTo>
                    <a:pt x="130" y="7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83" y="61"/>
                    <a:pt x="179" y="43"/>
                    <a:pt x="167" y="26"/>
                  </a:cubicBezTo>
                  <a:cubicBezTo>
                    <a:pt x="155" y="9"/>
                    <a:pt x="139" y="0"/>
                    <a:pt x="132" y="5"/>
                  </a:cubicBezTo>
                  <a:cubicBezTo>
                    <a:pt x="131" y="6"/>
                    <a:pt x="131" y="6"/>
                    <a:pt x="130" y="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58"/>
            <p:cNvSpPr/>
            <p:nvPr/>
          </p:nvSpPr>
          <p:spPr>
            <a:xfrm>
              <a:off x="7688673" y="3759126"/>
              <a:ext cx="60247" cy="73488"/>
            </a:xfrm>
            <a:custGeom>
              <a:rect b="b" l="l" r="r" t="t"/>
              <a:pathLst>
                <a:path extrusionOk="0" h="72" w="59">
                  <a:moveTo>
                    <a:pt x="7" y="5"/>
                  </a:moveTo>
                  <a:cubicBezTo>
                    <a:pt x="15" y="0"/>
                    <a:pt x="31" y="9"/>
                    <a:pt x="43" y="26"/>
                  </a:cubicBezTo>
                  <a:cubicBezTo>
                    <a:pt x="55" y="43"/>
                    <a:pt x="59" y="61"/>
                    <a:pt x="51" y="66"/>
                  </a:cubicBezTo>
                  <a:cubicBezTo>
                    <a:pt x="44" y="72"/>
                    <a:pt x="28" y="62"/>
                    <a:pt x="16" y="45"/>
                  </a:cubicBezTo>
                  <a:cubicBezTo>
                    <a:pt x="3" y="29"/>
                    <a:pt x="0" y="11"/>
                    <a:pt x="7" y="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58"/>
            <p:cNvSpPr/>
            <p:nvPr/>
          </p:nvSpPr>
          <p:spPr>
            <a:xfrm>
              <a:off x="7641005" y="3800173"/>
              <a:ext cx="34427" cy="75474"/>
            </a:xfrm>
            <a:custGeom>
              <a:rect b="b" l="l" r="r" t="t"/>
              <a:pathLst>
                <a:path extrusionOk="0" h="114" w="52">
                  <a:moveTo>
                    <a:pt x="9" y="0"/>
                  </a:moveTo>
                  <a:lnTo>
                    <a:pt x="0" y="43"/>
                  </a:lnTo>
                  <a:lnTo>
                    <a:pt x="18" y="63"/>
                  </a:lnTo>
                  <a:lnTo>
                    <a:pt x="13" y="97"/>
                  </a:lnTo>
                  <a:lnTo>
                    <a:pt x="30" y="114"/>
                  </a:lnTo>
                  <a:lnTo>
                    <a:pt x="52" y="57"/>
                  </a:lnTo>
                  <a:lnTo>
                    <a:pt x="35" y="51"/>
                  </a:lnTo>
                  <a:lnTo>
                    <a:pt x="4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58"/>
            <p:cNvSpPr/>
            <p:nvPr/>
          </p:nvSpPr>
          <p:spPr>
            <a:xfrm>
              <a:off x="7641005" y="3800173"/>
              <a:ext cx="34427" cy="75474"/>
            </a:xfrm>
            <a:custGeom>
              <a:rect b="b" l="l" r="r" t="t"/>
              <a:pathLst>
                <a:path extrusionOk="0" h="114" w="52">
                  <a:moveTo>
                    <a:pt x="9" y="0"/>
                  </a:moveTo>
                  <a:lnTo>
                    <a:pt x="0" y="43"/>
                  </a:lnTo>
                  <a:lnTo>
                    <a:pt x="18" y="63"/>
                  </a:lnTo>
                  <a:lnTo>
                    <a:pt x="13" y="97"/>
                  </a:lnTo>
                  <a:lnTo>
                    <a:pt x="30" y="114"/>
                  </a:lnTo>
                  <a:lnTo>
                    <a:pt x="52" y="57"/>
                  </a:lnTo>
                  <a:lnTo>
                    <a:pt x="35" y="51"/>
                  </a:lnTo>
                  <a:lnTo>
                    <a:pt x="41" y="1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58"/>
            <p:cNvSpPr/>
            <p:nvPr/>
          </p:nvSpPr>
          <p:spPr>
            <a:xfrm>
              <a:off x="7728396" y="3747209"/>
              <a:ext cx="13241" cy="11917"/>
            </a:xfrm>
            <a:custGeom>
              <a:rect b="b" l="l" r="r" t="t"/>
              <a:pathLst>
                <a:path extrusionOk="0" h="12" w="13">
                  <a:moveTo>
                    <a:pt x="11" y="2"/>
                  </a:moveTo>
                  <a:cubicBezTo>
                    <a:pt x="13" y="4"/>
                    <a:pt x="12" y="8"/>
                    <a:pt x="9" y="10"/>
                  </a:cubicBezTo>
                  <a:cubicBezTo>
                    <a:pt x="6" y="12"/>
                    <a:pt x="3" y="11"/>
                    <a:pt x="1" y="9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6" y="0"/>
                    <a:pt x="10" y="0"/>
                    <a:pt x="11" y="2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58"/>
            <p:cNvSpPr/>
            <p:nvPr/>
          </p:nvSpPr>
          <p:spPr>
            <a:xfrm>
              <a:off x="7756864" y="3726685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2"/>
                  </a:moveTo>
                  <a:cubicBezTo>
                    <a:pt x="13" y="4"/>
                    <a:pt x="12" y="8"/>
                    <a:pt x="9" y="10"/>
                  </a:cubicBezTo>
                  <a:cubicBezTo>
                    <a:pt x="6" y="12"/>
                    <a:pt x="3" y="12"/>
                    <a:pt x="1" y="10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6" y="0"/>
                    <a:pt x="10" y="0"/>
                    <a:pt x="12" y="2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58"/>
            <p:cNvSpPr/>
            <p:nvPr/>
          </p:nvSpPr>
          <p:spPr>
            <a:xfrm>
              <a:off x="7785332" y="3706162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3"/>
                  </a:moveTo>
                  <a:cubicBezTo>
                    <a:pt x="13" y="5"/>
                    <a:pt x="12" y="8"/>
                    <a:pt x="9" y="10"/>
                  </a:cubicBezTo>
                  <a:cubicBezTo>
                    <a:pt x="7" y="12"/>
                    <a:pt x="3" y="12"/>
                    <a:pt x="1" y="10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7" y="0"/>
                    <a:pt x="10" y="0"/>
                    <a:pt x="12" y="3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58"/>
            <p:cNvSpPr/>
            <p:nvPr/>
          </p:nvSpPr>
          <p:spPr>
            <a:xfrm>
              <a:off x="7813800" y="3686300"/>
              <a:ext cx="14565" cy="11917"/>
            </a:xfrm>
            <a:custGeom>
              <a:rect b="b" l="l" r="r" t="t"/>
              <a:pathLst>
                <a:path extrusionOk="0" h="12" w="14">
                  <a:moveTo>
                    <a:pt x="12" y="3"/>
                  </a:moveTo>
                  <a:cubicBezTo>
                    <a:pt x="14" y="5"/>
                    <a:pt x="12" y="8"/>
                    <a:pt x="10" y="10"/>
                  </a:cubicBezTo>
                  <a:cubicBezTo>
                    <a:pt x="7" y="12"/>
                    <a:pt x="3" y="12"/>
                    <a:pt x="2" y="10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7" y="0"/>
                    <a:pt x="10" y="1"/>
                    <a:pt x="12" y="3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58"/>
            <p:cNvSpPr/>
            <p:nvPr/>
          </p:nvSpPr>
          <p:spPr>
            <a:xfrm>
              <a:off x="7758188" y="3749195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1" y="2"/>
                  </a:moveTo>
                  <a:cubicBezTo>
                    <a:pt x="13" y="4"/>
                    <a:pt x="12" y="8"/>
                    <a:pt x="9" y="10"/>
                  </a:cubicBezTo>
                  <a:cubicBezTo>
                    <a:pt x="6" y="12"/>
                    <a:pt x="3" y="12"/>
                    <a:pt x="1" y="9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6" y="0"/>
                    <a:pt x="10" y="0"/>
                    <a:pt x="11" y="2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58"/>
            <p:cNvSpPr/>
            <p:nvPr/>
          </p:nvSpPr>
          <p:spPr>
            <a:xfrm>
              <a:off x="7786656" y="3728672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2"/>
                  </a:moveTo>
                  <a:cubicBezTo>
                    <a:pt x="13" y="5"/>
                    <a:pt x="12" y="8"/>
                    <a:pt x="9" y="10"/>
                  </a:cubicBezTo>
                  <a:cubicBezTo>
                    <a:pt x="6" y="12"/>
                    <a:pt x="3" y="12"/>
                    <a:pt x="1" y="10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7" y="0"/>
                    <a:pt x="10" y="0"/>
                    <a:pt x="12" y="2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58"/>
            <p:cNvSpPr/>
            <p:nvPr/>
          </p:nvSpPr>
          <p:spPr>
            <a:xfrm>
              <a:off x="7815124" y="3708148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3"/>
                  </a:moveTo>
                  <a:cubicBezTo>
                    <a:pt x="13" y="5"/>
                    <a:pt x="12" y="8"/>
                    <a:pt x="9" y="10"/>
                  </a:cubicBezTo>
                  <a:cubicBezTo>
                    <a:pt x="7" y="12"/>
                    <a:pt x="3" y="12"/>
                    <a:pt x="1" y="10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7" y="0"/>
                    <a:pt x="10" y="1"/>
                    <a:pt x="12" y="3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58"/>
            <p:cNvSpPr/>
            <p:nvPr/>
          </p:nvSpPr>
          <p:spPr>
            <a:xfrm>
              <a:off x="7843592" y="3688948"/>
              <a:ext cx="13903" cy="12579"/>
            </a:xfrm>
            <a:custGeom>
              <a:rect b="b" l="l" r="r" t="t"/>
              <a:pathLst>
                <a:path extrusionOk="0" h="12" w="14">
                  <a:moveTo>
                    <a:pt x="12" y="2"/>
                  </a:moveTo>
                  <a:cubicBezTo>
                    <a:pt x="14" y="4"/>
                    <a:pt x="13" y="8"/>
                    <a:pt x="10" y="10"/>
                  </a:cubicBezTo>
                  <a:cubicBezTo>
                    <a:pt x="7" y="12"/>
                    <a:pt x="3" y="12"/>
                    <a:pt x="2" y="9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7" y="0"/>
                    <a:pt x="10" y="0"/>
                    <a:pt x="12" y="2"/>
                  </a:cubicBezTo>
                  <a:close/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58"/>
            <p:cNvSpPr/>
            <p:nvPr/>
          </p:nvSpPr>
          <p:spPr>
            <a:xfrm>
              <a:off x="7752891" y="3784946"/>
              <a:ext cx="13903" cy="11917"/>
            </a:xfrm>
            <a:custGeom>
              <a:rect b="b" l="l" r="r" t="t"/>
              <a:pathLst>
                <a:path extrusionOk="0" h="12" w="14">
                  <a:moveTo>
                    <a:pt x="12" y="2"/>
                  </a:moveTo>
                  <a:cubicBezTo>
                    <a:pt x="14" y="4"/>
                    <a:pt x="13" y="8"/>
                    <a:pt x="10" y="10"/>
                  </a:cubicBezTo>
                  <a:cubicBezTo>
                    <a:pt x="7" y="12"/>
                    <a:pt x="4" y="12"/>
                    <a:pt x="2" y="9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7" y="0"/>
                    <a:pt x="11" y="0"/>
                    <a:pt x="12" y="2"/>
                  </a:cubicBezTo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58"/>
            <p:cNvSpPr/>
            <p:nvPr/>
          </p:nvSpPr>
          <p:spPr>
            <a:xfrm>
              <a:off x="7782684" y="3764422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3"/>
                  </a:moveTo>
                  <a:cubicBezTo>
                    <a:pt x="13" y="5"/>
                    <a:pt x="12" y="8"/>
                    <a:pt x="9" y="10"/>
                  </a:cubicBezTo>
                  <a:cubicBezTo>
                    <a:pt x="6" y="12"/>
                    <a:pt x="3" y="12"/>
                    <a:pt x="1" y="10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6" y="0"/>
                    <a:pt x="10" y="0"/>
                    <a:pt x="12" y="3"/>
                  </a:cubicBezTo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58"/>
            <p:cNvSpPr/>
            <p:nvPr/>
          </p:nvSpPr>
          <p:spPr>
            <a:xfrm>
              <a:off x="7811152" y="3743899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3"/>
                  </a:moveTo>
                  <a:cubicBezTo>
                    <a:pt x="13" y="5"/>
                    <a:pt x="12" y="8"/>
                    <a:pt x="9" y="10"/>
                  </a:cubicBezTo>
                  <a:cubicBezTo>
                    <a:pt x="6" y="12"/>
                    <a:pt x="3" y="12"/>
                    <a:pt x="1" y="10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7" y="0"/>
                    <a:pt x="10" y="1"/>
                    <a:pt x="12" y="3"/>
                  </a:cubicBezTo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58"/>
            <p:cNvSpPr/>
            <p:nvPr/>
          </p:nvSpPr>
          <p:spPr>
            <a:xfrm>
              <a:off x="7839620" y="3724699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12" y="2"/>
                  </a:moveTo>
                  <a:cubicBezTo>
                    <a:pt x="13" y="4"/>
                    <a:pt x="12" y="8"/>
                    <a:pt x="9" y="10"/>
                  </a:cubicBezTo>
                  <a:cubicBezTo>
                    <a:pt x="7" y="12"/>
                    <a:pt x="3" y="12"/>
                    <a:pt x="1" y="9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7" y="0"/>
                    <a:pt x="10" y="0"/>
                    <a:pt x="12" y="2"/>
                  </a:cubicBezTo>
                </a:path>
              </a:pathLst>
            </a:custGeom>
            <a:solidFill>
              <a:srgbClr val="E55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58"/>
            <p:cNvSpPr/>
            <p:nvPr/>
          </p:nvSpPr>
          <p:spPr>
            <a:xfrm>
              <a:off x="7875371" y="3728009"/>
              <a:ext cx="1986" cy="1986"/>
            </a:xfrm>
            <a:custGeom>
              <a:rect b="b" l="l" r="r" t="t"/>
              <a:pathLst>
                <a:path extrusionOk="0" h="2" w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1A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58"/>
            <p:cNvSpPr/>
            <p:nvPr/>
          </p:nvSpPr>
          <p:spPr>
            <a:xfrm>
              <a:off x="7660867" y="3729996"/>
              <a:ext cx="213179" cy="149624"/>
            </a:xfrm>
            <a:custGeom>
              <a:rect b="b" l="l" r="r" t="t"/>
              <a:pathLst>
                <a:path extrusionOk="0" h="147" w="209">
                  <a:moveTo>
                    <a:pt x="209" y="0"/>
                  </a:moveTo>
                  <a:cubicBezTo>
                    <a:pt x="78" y="95"/>
                    <a:pt x="78" y="95"/>
                    <a:pt x="78" y="95"/>
                  </a:cubicBezTo>
                  <a:cubicBezTo>
                    <a:pt x="77" y="96"/>
                    <a:pt x="75" y="97"/>
                    <a:pt x="73" y="97"/>
                  </a:cubicBezTo>
                  <a:cubicBezTo>
                    <a:pt x="67" y="97"/>
                    <a:pt x="58" y="92"/>
                    <a:pt x="50" y="83"/>
                  </a:cubicBezTo>
                  <a:cubicBezTo>
                    <a:pt x="11" y="112"/>
                    <a:pt x="11" y="112"/>
                    <a:pt x="11" y="112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58"/>
            <p:cNvSpPr/>
            <p:nvPr/>
          </p:nvSpPr>
          <p:spPr>
            <a:xfrm>
              <a:off x="7738326" y="3696893"/>
              <a:ext cx="141679" cy="129763"/>
            </a:xfrm>
            <a:custGeom>
              <a:rect b="b" l="l" r="r" t="t"/>
              <a:pathLst>
                <a:path extrusionOk="0" h="127" w="139">
                  <a:moveTo>
                    <a:pt x="20" y="97"/>
                  </a:moveTo>
                  <a:cubicBezTo>
                    <a:pt x="18" y="97"/>
                    <a:pt x="17" y="97"/>
                    <a:pt x="16" y="95"/>
                  </a:cubicBezTo>
                  <a:cubicBezTo>
                    <a:pt x="14" y="93"/>
                    <a:pt x="15" y="90"/>
                    <a:pt x="18" y="88"/>
                  </a:cubicBezTo>
                  <a:cubicBezTo>
                    <a:pt x="20" y="87"/>
                    <a:pt x="21" y="86"/>
                    <a:pt x="23" y="86"/>
                  </a:cubicBezTo>
                  <a:cubicBezTo>
                    <a:pt x="24" y="86"/>
                    <a:pt x="26" y="87"/>
                    <a:pt x="26" y="88"/>
                  </a:cubicBezTo>
                  <a:cubicBezTo>
                    <a:pt x="28" y="90"/>
                    <a:pt x="27" y="94"/>
                    <a:pt x="24" y="96"/>
                  </a:cubicBezTo>
                  <a:cubicBezTo>
                    <a:pt x="23" y="97"/>
                    <a:pt x="21" y="97"/>
                    <a:pt x="20" y="97"/>
                  </a:cubicBezTo>
                  <a:moveTo>
                    <a:pt x="48" y="78"/>
                  </a:moveTo>
                  <a:cubicBezTo>
                    <a:pt x="46" y="78"/>
                    <a:pt x="45" y="77"/>
                    <a:pt x="44" y="76"/>
                  </a:cubicBezTo>
                  <a:cubicBezTo>
                    <a:pt x="43" y="74"/>
                    <a:pt x="44" y="70"/>
                    <a:pt x="47" y="68"/>
                  </a:cubicBezTo>
                  <a:cubicBezTo>
                    <a:pt x="48" y="67"/>
                    <a:pt x="49" y="67"/>
                    <a:pt x="51" y="67"/>
                  </a:cubicBezTo>
                  <a:cubicBezTo>
                    <a:pt x="52" y="67"/>
                    <a:pt x="54" y="67"/>
                    <a:pt x="55" y="69"/>
                  </a:cubicBezTo>
                  <a:cubicBezTo>
                    <a:pt x="56" y="71"/>
                    <a:pt x="55" y="74"/>
                    <a:pt x="52" y="76"/>
                  </a:cubicBezTo>
                  <a:cubicBezTo>
                    <a:pt x="51" y="77"/>
                    <a:pt x="49" y="78"/>
                    <a:pt x="48" y="78"/>
                  </a:cubicBezTo>
                  <a:moveTo>
                    <a:pt x="76" y="58"/>
                  </a:moveTo>
                  <a:cubicBezTo>
                    <a:pt x="75" y="58"/>
                    <a:pt x="73" y="57"/>
                    <a:pt x="72" y="56"/>
                  </a:cubicBezTo>
                  <a:cubicBezTo>
                    <a:pt x="71" y="54"/>
                    <a:pt x="72" y="50"/>
                    <a:pt x="75" y="48"/>
                  </a:cubicBezTo>
                  <a:cubicBezTo>
                    <a:pt x="76" y="47"/>
                    <a:pt x="78" y="47"/>
                    <a:pt x="79" y="47"/>
                  </a:cubicBezTo>
                  <a:cubicBezTo>
                    <a:pt x="80" y="47"/>
                    <a:pt x="82" y="48"/>
                    <a:pt x="83" y="49"/>
                  </a:cubicBezTo>
                  <a:cubicBezTo>
                    <a:pt x="84" y="51"/>
                    <a:pt x="83" y="54"/>
                    <a:pt x="80" y="56"/>
                  </a:cubicBezTo>
                  <a:cubicBezTo>
                    <a:pt x="79" y="57"/>
                    <a:pt x="77" y="58"/>
                    <a:pt x="76" y="58"/>
                  </a:cubicBezTo>
                  <a:moveTo>
                    <a:pt x="104" y="38"/>
                  </a:moveTo>
                  <a:cubicBezTo>
                    <a:pt x="103" y="38"/>
                    <a:pt x="101" y="38"/>
                    <a:pt x="100" y="36"/>
                  </a:cubicBezTo>
                  <a:cubicBezTo>
                    <a:pt x="99" y="34"/>
                    <a:pt x="100" y="31"/>
                    <a:pt x="103" y="29"/>
                  </a:cubicBezTo>
                  <a:cubicBezTo>
                    <a:pt x="104" y="28"/>
                    <a:pt x="106" y="27"/>
                    <a:pt x="107" y="27"/>
                  </a:cubicBezTo>
                  <a:cubicBezTo>
                    <a:pt x="109" y="27"/>
                    <a:pt x="110" y="28"/>
                    <a:pt x="111" y="29"/>
                  </a:cubicBezTo>
                  <a:cubicBezTo>
                    <a:pt x="112" y="31"/>
                    <a:pt x="111" y="35"/>
                    <a:pt x="108" y="37"/>
                  </a:cubicBezTo>
                  <a:cubicBezTo>
                    <a:pt x="107" y="38"/>
                    <a:pt x="106" y="38"/>
                    <a:pt x="104" y="38"/>
                  </a:cubicBezTo>
                  <a:moveTo>
                    <a:pt x="13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7" y="110"/>
                    <a:pt x="8" y="123"/>
                    <a:pt x="2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1"/>
                    <a:pt x="135" y="30"/>
                    <a:pt x="135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9" y="24"/>
                    <a:pt x="137" y="12"/>
                    <a:pt x="13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58"/>
            <p:cNvSpPr/>
            <p:nvPr/>
          </p:nvSpPr>
          <p:spPr>
            <a:xfrm>
              <a:off x="7711844" y="3794877"/>
              <a:ext cx="35089" cy="33765"/>
            </a:xfrm>
            <a:custGeom>
              <a:rect b="b" l="l" r="r" t="t"/>
              <a:pathLst>
                <a:path extrusionOk="0" h="33" w="34">
                  <a:moveTo>
                    <a:pt x="2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8" y="28"/>
                    <a:pt x="17" y="33"/>
                    <a:pt x="23" y="33"/>
                  </a:cubicBezTo>
                  <a:cubicBezTo>
                    <a:pt x="25" y="33"/>
                    <a:pt x="27" y="32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4" y="27"/>
                    <a:pt x="33" y="14"/>
                    <a:pt x="26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58"/>
            <p:cNvSpPr/>
            <p:nvPr/>
          </p:nvSpPr>
          <p:spPr>
            <a:xfrm>
              <a:off x="7450997" y="3978927"/>
              <a:ext cx="282695" cy="113873"/>
            </a:xfrm>
            <a:custGeom>
              <a:rect b="b" l="l" r="r" t="t"/>
              <a:pathLst>
                <a:path extrusionOk="0" h="172" w="427">
                  <a:moveTo>
                    <a:pt x="0" y="58"/>
                  </a:moveTo>
                  <a:lnTo>
                    <a:pt x="414" y="0"/>
                  </a:lnTo>
                  <a:lnTo>
                    <a:pt x="427" y="29"/>
                  </a:lnTo>
                  <a:lnTo>
                    <a:pt x="411" y="47"/>
                  </a:lnTo>
                  <a:lnTo>
                    <a:pt x="402" y="84"/>
                  </a:lnTo>
                  <a:lnTo>
                    <a:pt x="344" y="109"/>
                  </a:lnTo>
                  <a:lnTo>
                    <a:pt x="0" y="172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58"/>
            <p:cNvSpPr/>
            <p:nvPr/>
          </p:nvSpPr>
          <p:spPr>
            <a:xfrm>
              <a:off x="7450997" y="3978927"/>
              <a:ext cx="282695" cy="113873"/>
            </a:xfrm>
            <a:custGeom>
              <a:rect b="b" l="l" r="r" t="t"/>
              <a:pathLst>
                <a:path extrusionOk="0" h="172" w="427">
                  <a:moveTo>
                    <a:pt x="0" y="58"/>
                  </a:moveTo>
                  <a:lnTo>
                    <a:pt x="414" y="0"/>
                  </a:lnTo>
                  <a:lnTo>
                    <a:pt x="427" y="29"/>
                  </a:lnTo>
                  <a:lnTo>
                    <a:pt x="411" y="47"/>
                  </a:lnTo>
                  <a:lnTo>
                    <a:pt x="402" y="84"/>
                  </a:lnTo>
                  <a:lnTo>
                    <a:pt x="344" y="109"/>
                  </a:lnTo>
                  <a:lnTo>
                    <a:pt x="0" y="172"/>
                  </a:lnTo>
                  <a:lnTo>
                    <a:pt x="0" y="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58"/>
            <p:cNvSpPr/>
            <p:nvPr/>
          </p:nvSpPr>
          <p:spPr>
            <a:xfrm>
              <a:off x="7450997" y="4014016"/>
              <a:ext cx="271440" cy="78785"/>
            </a:xfrm>
            <a:custGeom>
              <a:rect b="b" l="l" r="r" t="t"/>
              <a:pathLst>
                <a:path extrusionOk="0" h="119" w="410">
                  <a:moveTo>
                    <a:pt x="410" y="0"/>
                  </a:moveTo>
                  <a:lnTo>
                    <a:pt x="0" y="71"/>
                  </a:lnTo>
                  <a:lnTo>
                    <a:pt x="0" y="119"/>
                  </a:lnTo>
                  <a:lnTo>
                    <a:pt x="344" y="56"/>
                  </a:lnTo>
                  <a:lnTo>
                    <a:pt x="402" y="31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58"/>
            <p:cNvSpPr/>
            <p:nvPr/>
          </p:nvSpPr>
          <p:spPr>
            <a:xfrm>
              <a:off x="7450997" y="4014016"/>
              <a:ext cx="271440" cy="78785"/>
            </a:xfrm>
            <a:custGeom>
              <a:rect b="b" l="l" r="r" t="t"/>
              <a:pathLst>
                <a:path extrusionOk="0" h="119" w="410">
                  <a:moveTo>
                    <a:pt x="410" y="0"/>
                  </a:moveTo>
                  <a:lnTo>
                    <a:pt x="0" y="71"/>
                  </a:lnTo>
                  <a:lnTo>
                    <a:pt x="0" y="119"/>
                  </a:lnTo>
                  <a:lnTo>
                    <a:pt x="344" y="56"/>
                  </a:lnTo>
                  <a:lnTo>
                    <a:pt x="402" y="31"/>
                  </a:lnTo>
                  <a:lnTo>
                    <a:pt x="4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58"/>
            <p:cNvSpPr/>
            <p:nvPr/>
          </p:nvSpPr>
          <p:spPr>
            <a:xfrm>
              <a:off x="7423853" y="4017327"/>
              <a:ext cx="54900" cy="7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58"/>
            <p:cNvSpPr/>
            <p:nvPr/>
          </p:nvSpPr>
          <p:spPr>
            <a:xfrm>
              <a:off x="7441728" y="4027257"/>
              <a:ext cx="11400" cy="1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58"/>
            <p:cNvSpPr/>
            <p:nvPr/>
          </p:nvSpPr>
          <p:spPr>
            <a:xfrm>
              <a:off x="7460265" y="4038512"/>
              <a:ext cx="11400" cy="16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58"/>
            <p:cNvSpPr/>
            <p:nvPr/>
          </p:nvSpPr>
          <p:spPr>
            <a:xfrm>
              <a:off x="7429811" y="4043146"/>
              <a:ext cx="11400" cy="17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58"/>
            <p:cNvSpPr/>
            <p:nvPr/>
          </p:nvSpPr>
          <p:spPr>
            <a:xfrm>
              <a:off x="7441066" y="4063008"/>
              <a:ext cx="11400" cy="16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58"/>
            <p:cNvSpPr/>
            <p:nvPr/>
          </p:nvSpPr>
          <p:spPr>
            <a:xfrm>
              <a:off x="7456955" y="4063008"/>
              <a:ext cx="11400" cy="16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58"/>
            <p:cNvSpPr/>
            <p:nvPr/>
          </p:nvSpPr>
          <p:spPr>
            <a:xfrm>
              <a:off x="6267914" y="4019312"/>
              <a:ext cx="740172" cy="180740"/>
            </a:xfrm>
            <a:custGeom>
              <a:rect b="b" l="l" r="r" t="t"/>
              <a:pathLst>
                <a:path extrusionOk="0" h="273" w="1118">
                  <a:moveTo>
                    <a:pt x="1118" y="143"/>
                  </a:moveTo>
                  <a:lnTo>
                    <a:pt x="1101" y="273"/>
                  </a:lnTo>
                  <a:lnTo>
                    <a:pt x="0" y="130"/>
                  </a:lnTo>
                  <a:lnTo>
                    <a:pt x="17" y="0"/>
                  </a:lnTo>
                  <a:lnTo>
                    <a:pt x="1118" y="1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58"/>
            <p:cNvSpPr/>
            <p:nvPr/>
          </p:nvSpPr>
          <p:spPr>
            <a:xfrm>
              <a:off x="6267914" y="4019312"/>
              <a:ext cx="740172" cy="180740"/>
            </a:xfrm>
            <a:custGeom>
              <a:rect b="b" l="l" r="r" t="t"/>
              <a:pathLst>
                <a:path extrusionOk="0" h="273" w="1118">
                  <a:moveTo>
                    <a:pt x="1118" y="143"/>
                  </a:moveTo>
                  <a:lnTo>
                    <a:pt x="1101" y="273"/>
                  </a:lnTo>
                  <a:lnTo>
                    <a:pt x="0" y="130"/>
                  </a:lnTo>
                  <a:lnTo>
                    <a:pt x="17" y="0"/>
                  </a:lnTo>
                  <a:lnTo>
                    <a:pt x="1118" y="1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58"/>
            <p:cNvSpPr/>
            <p:nvPr/>
          </p:nvSpPr>
          <p:spPr>
            <a:xfrm>
              <a:off x="6252025" y="4017327"/>
              <a:ext cx="44357" cy="90039"/>
            </a:xfrm>
            <a:custGeom>
              <a:rect b="b" l="l" r="r" t="t"/>
              <a:pathLst>
                <a:path extrusionOk="0" h="88" w="44">
                  <a:moveTo>
                    <a:pt x="27" y="2"/>
                  </a:moveTo>
                  <a:cubicBezTo>
                    <a:pt x="38" y="3"/>
                    <a:pt x="44" y="23"/>
                    <a:pt x="41" y="47"/>
                  </a:cubicBezTo>
                  <a:cubicBezTo>
                    <a:pt x="38" y="70"/>
                    <a:pt x="27" y="88"/>
                    <a:pt x="16" y="86"/>
                  </a:cubicBezTo>
                  <a:cubicBezTo>
                    <a:pt x="6" y="85"/>
                    <a:pt x="0" y="65"/>
                    <a:pt x="3" y="42"/>
                  </a:cubicBezTo>
                  <a:cubicBezTo>
                    <a:pt x="6" y="18"/>
                    <a:pt x="17" y="0"/>
                    <a:pt x="27" y="2"/>
                  </a:cubicBezTo>
                </a:path>
              </a:pathLst>
            </a:custGeom>
            <a:solidFill>
              <a:srgbClr val="F2EC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58"/>
            <p:cNvSpPr/>
            <p:nvPr/>
          </p:nvSpPr>
          <p:spPr>
            <a:xfrm>
              <a:off x="6811457" y="4089490"/>
              <a:ext cx="213842" cy="112549"/>
            </a:xfrm>
            <a:custGeom>
              <a:rect b="b" l="l" r="r" t="t"/>
              <a:pathLst>
                <a:path extrusionOk="0" h="110" w="210">
                  <a:moveTo>
                    <a:pt x="192" y="24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3" y="108"/>
                    <a:pt x="183" y="108"/>
                    <a:pt x="183" y="108"/>
                  </a:cubicBezTo>
                  <a:cubicBezTo>
                    <a:pt x="193" y="110"/>
                    <a:pt x="204" y="92"/>
                    <a:pt x="207" y="68"/>
                  </a:cubicBezTo>
                  <a:cubicBezTo>
                    <a:pt x="210" y="45"/>
                    <a:pt x="204" y="25"/>
                    <a:pt x="194" y="24"/>
                  </a:cubicBezTo>
                  <a:cubicBezTo>
                    <a:pt x="193" y="24"/>
                    <a:pt x="192" y="24"/>
                    <a:pt x="192" y="2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58"/>
            <p:cNvSpPr/>
            <p:nvPr/>
          </p:nvSpPr>
          <p:spPr>
            <a:xfrm>
              <a:off x="6793582" y="4087504"/>
              <a:ext cx="45019" cy="90039"/>
            </a:xfrm>
            <a:custGeom>
              <a:rect b="b" l="l" r="r" t="t"/>
              <a:pathLst>
                <a:path extrusionOk="0" h="88" w="44">
                  <a:moveTo>
                    <a:pt x="28" y="2"/>
                  </a:moveTo>
                  <a:cubicBezTo>
                    <a:pt x="38" y="3"/>
                    <a:pt x="44" y="23"/>
                    <a:pt x="41" y="47"/>
                  </a:cubicBezTo>
                  <a:cubicBezTo>
                    <a:pt x="38" y="70"/>
                    <a:pt x="27" y="88"/>
                    <a:pt x="17" y="87"/>
                  </a:cubicBezTo>
                  <a:cubicBezTo>
                    <a:pt x="6" y="85"/>
                    <a:pt x="0" y="65"/>
                    <a:pt x="3" y="42"/>
                  </a:cubicBezTo>
                  <a:cubicBezTo>
                    <a:pt x="6" y="18"/>
                    <a:pt x="17" y="0"/>
                    <a:pt x="28" y="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58"/>
            <p:cNvSpPr/>
            <p:nvPr/>
          </p:nvSpPr>
          <p:spPr>
            <a:xfrm>
              <a:off x="6859124" y="4105379"/>
              <a:ext cx="13241" cy="11917"/>
            </a:xfrm>
            <a:custGeom>
              <a:rect b="b" l="l" r="r" t="t"/>
              <a:pathLst>
                <a:path extrusionOk="0" h="12" w="13">
                  <a:moveTo>
                    <a:pt x="7" y="0"/>
                  </a:moveTo>
                  <a:cubicBezTo>
                    <a:pt x="4" y="0"/>
                    <a:pt x="1" y="2"/>
                    <a:pt x="1" y="5"/>
                  </a:cubicBezTo>
                  <a:cubicBezTo>
                    <a:pt x="0" y="8"/>
                    <a:pt x="3" y="11"/>
                    <a:pt x="6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10" y="12"/>
                    <a:pt x="12" y="10"/>
                    <a:pt x="12" y="7"/>
                  </a:cubicBezTo>
                  <a:cubicBezTo>
                    <a:pt x="13" y="4"/>
                    <a:pt x="11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58"/>
            <p:cNvSpPr/>
            <p:nvPr/>
          </p:nvSpPr>
          <p:spPr>
            <a:xfrm>
              <a:off x="6896861" y="4110014"/>
              <a:ext cx="11917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3" y="0"/>
                    <a:pt x="1" y="2"/>
                    <a:pt x="1" y="5"/>
                  </a:cubicBezTo>
                  <a:cubicBezTo>
                    <a:pt x="0" y="8"/>
                    <a:pt x="2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2" y="9"/>
                    <a:pt x="12" y="6"/>
                  </a:cubicBezTo>
                  <a:cubicBezTo>
                    <a:pt x="12" y="3"/>
                    <a:pt x="10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58"/>
            <p:cNvSpPr/>
            <p:nvPr/>
          </p:nvSpPr>
          <p:spPr>
            <a:xfrm>
              <a:off x="6934598" y="4115310"/>
              <a:ext cx="11917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9" y="11"/>
                    <a:pt x="11" y="9"/>
                    <a:pt x="12" y="6"/>
                  </a:cubicBezTo>
                  <a:cubicBezTo>
                    <a:pt x="12" y="3"/>
                    <a:pt x="10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58"/>
            <p:cNvSpPr/>
            <p:nvPr/>
          </p:nvSpPr>
          <p:spPr>
            <a:xfrm>
              <a:off x="6971011" y="4119283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6" y="0"/>
                  </a:moveTo>
                  <a:cubicBezTo>
                    <a:pt x="4" y="0"/>
                    <a:pt x="1" y="3"/>
                    <a:pt x="1" y="5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2" y="10"/>
                    <a:pt x="12" y="7"/>
                  </a:cubicBezTo>
                  <a:cubicBezTo>
                    <a:pt x="13" y="4"/>
                    <a:pt x="10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58"/>
            <p:cNvSpPr/>
            <p:nvPr/>
          </p:nvSpPr>
          <p:spPr>
            <a:xfrm>
              <a:off x="6855152" y="4143778"/>
              <a:ext cx="11917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9" y="11"/>
                    <a:pt x="11" y="9"/>
                    <a:pt x="12" y="6"/>
                  </a:cubicBezTo>
                  <a:cubicBezTo>
                    <a:pt x="12" y="3"/>
                    <a:pt x="10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58"/>
            <p:cNvSpPr/>
            <p:nvPr/>
          </p:nvSpPr>
          <p:spPr>
            <a:xfrm>
              <a:off x="6891565" y="4147751"/>
              <a:ext cx="13241" cy="12579"/>
            </a:xfrm>
            <a:custGeom>
              <a:rect b="b" l="l" r="r" t="t"/>
              <a:pathLst>
                <a:path extrusionOk="0" h="12" w="13">
                  <a:moveTo>
                    <a:pt x="6" y="0"/>
                  </a:moveTo>
                  <a:cubicBezTo>
                    <a:pt x="4" y="0"/>
                    <a:pt x="1" y="3"/>
                    <a:pt x="1" y="5"/>
                  </a:cubicBezTo>
                  <a:cubicBezTo>
                    <a:pt x="0" y="9"/>
                    <a:pt x="2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2" y="10"/>
                    <a:pt x="12" y="7"/>
                  </a:cubicBezTo>
                  <a:cubicBezTo>
                    <a:pt x="13" y="4"/>
                    <a:pt x="10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58"/>
            <p:cNvSpPr/>
            <p:nvPr/>
          </p:nvSpPr>
          <p:spPr>
            <a:xfrm>
              <a:off x="6929302" y="4153047"/>
              <a:ext cx="12579" cy="11917"/>
            </a:xfrm>
            <a:custGeom>
              <a:rect b="b" l="l" r="r" t="t"/>
              <a:pathLst>
                <a:path extrusionOk="0" h="12" w="12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3"/>
                    <a:pt x="10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58"/>
            <p:cNvSpPr/>
            <p:nvPr/>
          </p:nvSpPr>
          <p:spPr>
            <a:xfrm>
              <a:off x="6966376" y="4158344"/>
              <a:ext cx="13241" cy="11255"/>
            </a:xfrm>
            <a:custGeom>
              <a:rect b="b" l="l" r="r" t="t"/>
              <a:pathLst>
                <a:path extrusionOk="0" h="11" w="13">
                  <a:moveTo>
                    <a:pt x="7" y="0"/>
                  </a:moveTo>
                  <a:cubicBezTo>
                    <a:pt x="4" y="0"/>
                    <a:pt x="1" y="2"/>
                    <a:pt x="1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6" y="11"/>
                    <a:pt x="6" y="11"/>
                    <a:pt x="7" y="11"/>
                  </a:cubicBezTo>
                  <a:cubicBezTo>
                    <a:pt x="9" y="11"/>
                    <a:pt x="12" y="9"/>
                    <a:pt x="12" y="6"/>
                  </a:cubicBezTo>
                  <a:cubicBezTo>
                    <a:pt x="13" y="3"/>
                    <a:pt x="11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58"/>
            <p:cNvSpPr/>
            <p:nvPr/>
          </p:nvSpPr>
          <p:spPr>
            <a:xfrm>
              <a:off x="6838601" y="4123255"/>
              <a:ext cx="12579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1" y="9"/>
                    <a:pt x="12" y="6"/>
                  </a:cubicBezTo>
                  <a:cubicBezTo>
                    <a:pt x="12" y="3"/>
                    <a:pt x="10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58"/>
            <p:cNvSpPr/>
            <p:nvPr/>
          </p:nvSpPr>
          <p:spPr>
            <a:xfrm>
              <a:off x="6876338" y="4128551"/>
              <a:ext cx="12579" cy="11255"/>
            </a:xfrm>
            <a:custGeom>
              <a:rect b="b" l="l" r="r" t="t"/>
              <a:pathLst>
                <a:path extrusionOk="0" h="11" w="12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2" y="3"/>
                    <a:pt x="10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58"/>
            <p:cNvSpPr/>
            <p:nvPr/>
          </p:nvSpPr>
          <p:spPr>
            <a:xfrm>
              <a:off x="6913412" y="4132524"/>
              <a:ext cx="11917" cy="12579"/>
            </a:xfrm>
            <a:custGeom>
              <a:rect b="b" l="l" r="r" t="t"/>
              <a:pathLst>
                <a:path extrusionOk="0" h="12" w="12">
                  <a:moveTo>
                    <a:pt x="6" y="0"/>
                  </a:moveTo>
                  <a:cubicBezTo>
                    <a:pt x="3" y="0"/>
                    <a:pt x="1" y="2"/>
                    <a:pt x="1" y="5"/>
                  </a:cubicBezTo>
                  <a:cubicBezTo>
                    <a:pt x="0" y="8"/>
                    <a:pt x="2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2" y="10"/>
                    <a:pt x="12" y="7"/>
                  </a:cubicBezTo>
                  <a:cubicBezTo>
                    <a:pt x="12" y="4"/>
                    <a:pt x="10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58"/>
            <p:cNvSpPr/>
            <p:nvPr/>
          </p:nvSpPr>
          <p:spPr>
            <a:xfrm>
              <a:off x="6950487" y="4137820"/>
              <a:ext cx="12579" cy="11917"/>
            </a:xfrm>
            <a:custGeom>
              <a:rect b="b" l="l" r="r" t="t"/>
              <a:pathLst>
                <a:path extrusionOk="0" h="12" w="12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9" y="12"/>
                    <a:pt x="11" y="9"/>
                    <a:pt x="12" y="7"/>
                  </a:cubicBezTo>
                  <a:cubicBezTo>
                    <a:pt x="12" y="3"/>
                    <a:pt x="10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58"/>
            <p:cNvSpPr/>
            <p:nvPr/>
          </p:nvSpPr>
          <p:spPr>
            <a:xfrm>
              <a:off x="6267914" y="4105379"/>
              <a:ext cx="729579" cy="94674"/>
            </a:xfrm>
            <a:custGeom>
              <a:rect b="b" l="l" r="r" t="t"/>
              <a:pathLst>
                <a:path extrusionOk="0" h="93" w="716">
                  <a:moveTo>
                    <a:pt x="715" y="93"/>
                  </a:moveTo>
                  <a:cubicBezTo>
                    <a:pt x="715" y="93"/>
                    <a:pt x="715" y="93"/>
                    <a:pt x="715" y="93"/>
                  </a:cubicBezTo>
                  <a:cubicBezTo>
                    <a:pt x="716" y="93"/>
                    <a:pt x="716" y="93"/>
                    <a:pt x="716" y="93"/>
                  </a:cubicBezTo>
                  <a:cubicBezTo>
                    <a:pt x="716" y="93"/>
                    <a:pt x="716" y="93"/>
                    <a:pt x="716" y="93"/>
                  </a:cubicBezTo>
                  <a:cubicBezTo>
                    <a:pt x="715" y="93"/>
                    <a:pt x="715" y="93"/>
                    <a:pt x="715" y="93"/>
                  </a:cubicBezTo>
                  <a:moveTo>
                    <a:pt x="0" y="0"/>
                  </a:moveTo>
                  <a:cubicBezTo>
                    <a:pt x="187" y="25"/>
                    <a:pt x="187" y="25"/>
                    <a:pt x="187" y="25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56" y="73"/>
                    <a:pt x="556" y="73"/>
                    <a:pt x="556" y="73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123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58"/>
            <p:cNvSpPr/>
            <p:nvPr/>
          </p:nvSpPr>
          <p:spPr>
            <a:xfrm>
              <a:off x="6267914" y="4086842"/>
              <a:ext cx="728916" cy="113211"/>
            </a:xfrm>
            <a:custGeom>
              <a:rect b="b" l="l" r="r" t="t"/>
              <a:pathLst>
                <a:path extrusionOk="0" h="111" w="715">
                  <a:moveTo>
                    <a:pt x="715" y="111"/>
                  </a:moveTo>
                  <a:cubicBezTo>
                    <a:pt x="715" y="111"/>
                    <a:pt x="715" y="111"/>
                    <a:pt x="715" y="111"/>
                  </a:cubicBezTo>
                  <a:cubicBezTo>
                    <a:pt x="715" y="111"/>
                    <a:pt x="715" y="111"/>
                    <a:pt x="715" y="111"/>
                  </a:cubicBezTo>
                  <a:moveTo>
                    <a:pt x="19" y="0"/>
                  </a:moveTo>
                  <a:cubicBezTo>
                    <a:pt x="14" y="11"/>
                    <a:pt x="8" y="19"/>
                    <a:pt x="1" y="19"/>
                  </a:cubicBezTo>
                  <a:cubicBezTo>
                    <a:pt x="1" y="19"/>
                    <a:pt x="1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56" y="91"/>
                    <a:pt x="556" y="91"/>
                    <a:pt x="556" y="91"/>
                  </a:cubicBezTo>
                  <a:cubicBezTo>
                    <a:pt x="587" y="95"/>
                    <a:pt x="587" y="95"/>
                    <a:pt x="587" y="95"/>
                  </a:cubicBezTo>
                  <a:cubicBezTo>
                    <a:pt x="533" y="88"/>
                    <a:pt x="533" y="88"/>
                    <a:pt x="533" y="88"/>
                  </a:cubicBezTo>
                  <a:cubicBezTo>
                    <a:pt x="533" y="88"/>
                    <a:pt x="533" y="88"/>
                    <a:pt x="533" y="88"/>
                  </a:cubicBezTo>
                  <a:cubicBezTo>
                    <a:pt x="526" y="87"/>
                    <a:pt x="521" y="78"/>
                    <a:pt x="519" y="65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58"/>
            <p:cNvSpPr/>
            <p:nvPr/>
          </p:nvSpPr>
          <p:spPr>
            <a:xfrm>
              <a:off x="6254673" y="4082870"/>
              <a:ext cx="32441" cy="23172"/>
            </a:xfrm>
            <a:custGeom>
              <a:rect b="b" l="l" r="r" t="t"/>
              <a:pathLst>
                <a:path extrusionOk="0" h="23" w="32">
                  <a:moveTo>
                    <a:pt x="0" y="0"/>
                  </a:moveTo>
                  <a:cubicBezTo>
                    <a:pt x="2" y="13"/>
                    <a:pt x="6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21" y="23"/>
                    <a:pt x="27" y="15"/>
                    <a:pt x="32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4C4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58"/>
            <p:cNvSpPr/>
            <p:nvPr/>
          </p:nvSpPr>
          <p:spPr>
            <a:xfrm>
              <a:off x="6811457" y="4158344"/>
              <a:ext cx="205898" cy="41710"/>
            </a:xfrm>
            <a:custGeom>
              <a:rect b="b" l="l" r="r" t="t"/>
              <a:pathLst>
                <a:path extrusionOk="0" h="41" w="202">
                  <a:moveTo>
                    <a:pt x="138" y="32"/>
                  </a:moveTo>
                  <a:cubicBezTo>
                    <a:pt x="137" y="32"/>
                    <a:pt x="137" y="32"/>
                    <a:pt x="137" y="32"/>
                  </a:cubicBezTo>
                  <a:cubicBezTo>
                    <a:pt x="134" y="32"/>
                    <a:pt x="132" y="29"/>
                    <a:pt x="132" y="26"/>
                  </a:cubicBezTo>
                  <a:cubicBezTo>
                    <a:pt x="132" y="23"/>
                    <a:pt x="135" y="21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42" y="21"/>
                    <a:pt x="144" y="24"/>
                    <a:pt x="143" y="27"/>
                  </a:cubicBezTo>
                  <a:cubicBezTo>
                    <a:pt x="143" y="30"/>
                    <a:pt x="141" y="32"/>
                    <a:pt x="138" y="32"/>
                  </a:cubicBezTo>
                  <a:moveTo>
                    <a:pt x="101" y="27"/>
                  </a:moveTo>
                  <a:cubicBezTo>
                    <a:pt x="101" y="27"/>
                    <a:pt x="101" y="27"/>
                    <a:pt x="100" y="27"/>
                  </a:cubicBezTo>
                  <a:cubicBezTo>
                    <a:pt x="97" y="27"/>
                    <a:pt x="95" y="24"/>
                    <a:pt x="95" y="21"/>
                  </a:cubicBezTo>
                  <a:cubicBezTo>
                    <a:pt x="96" y="18"/>
                    <a:pt x="98" y="16"/>
                    <a:pt x="101" y="16"/>
                  </a:cubicBezTo>
                  <a:cubicBezTo>
                    <a:pt x="101" y="16"/>
                    <a:pt x="102" y="16"/>
                    <a:pt x="102" y="16"/>
                  </a:cubicBezTo>
                  <a:cubicBezTo>
                    <a:pt x="105" y="16"/>
                    <a:pt x="107" y="19"/>
                    <a:pt x="107" y="22"/>
                  </a:cubicBezTo>
                  <a:cubicBezTo>
                    <a:pt x="106" y="25"/>
                    <a:pt x="104" y="27"/>
                    <a:pt x="101" y="27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1" y="22"/>
                    <a:pt x="58" y="19"/>
                    <a:pt x="59" y="16"/>
                  </a:cubicBezTo>
                  <a:cubicBezTo>
                    <a:pt x="59" y="13"/>
                    <a:pt x="62" y="11"/>
                    <a:pt x="6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8" y="12"/>
                    <a:pt x="71" y="14"/>
                    <a:pt x="70" y="18"/>
                  </a:cubicBezTo>
                  <a:cubicBezTo>
                    <a:pt x="70" y="21"/>
                    <a:pt x="67" y="23"/>
                    <a:pt x="64" y="23"/>
                  </a:cubicBezTo>
                  <a:moveTo>
                    <a:pt x="28" y="18"/>
                  </a:moveTo>
                  <a:cubicBezTo>
                    <a:pt x="28" y="18"/>
                    <a:pt x="27" y="18"/>
                    <a:pt x="27" y="18"/>
                  </a:cubicBezTo>
                  <a:cubicBezTo>
                    <a:pt x="24" y="17"/>
                    <a:pt x="22" y="15"/>
                    <a:pt x="22" y="11"/>
                  </a:cubicBezTo>
                  <a:cubicBezTo>
                    <a:pt x="23" y="8"/>
                    <a:pt x="25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32" y="7"/>
                    <a:pt x="34" y="10"/>
                    <a:pt x="34" y="13"/>
                  </a:cubicBezTo>
                  <a:cubicBezTo>
                    <a:pt x="33" y="16"/>
                    <a:pt x="31" y="18"/>
                    <a:pt x="28" y="18"/>
                  </a:cubicBezTo>
                  <a:moveTo>
                    <a:pt x="19" y="0"/>
                  </a:moveTo>
                  <a:cubicBezTo>
                    <a:pt x="14" y="11"/>
                    <a:pt x="7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4" y="41"/>
                  </a:cubicBezTo>
                  <a:cubicBezTo>
                    <a:pt x="190" y="41"/>
                    <a:pt x="197" y="34"/>
                    <a:pt x="202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58"/>
            <p:cNvSpPr/>
            <p:nvPr/>
          </p:nvSpPr>
          <p:spPr>
            <a:xfrm>
              <a:off x="6796892" y="4153047"/>
              <a:ext cx="33765" cy="23172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2" y="13"/>
                    <a:pt x="7" y="22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5" y="23"/>
                    <a:pt x="15" y="23"/>
                  </a:cubicBezTo>
                  <a:cubicBezTo>
                    <a:pt x="21" y="23"/>
                    <a:pt x="28" y="16"/>
                    <a:pt x="3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58"/>
            <p:cNvSpPr/>
            <p:nvPr/>
          </p:nvSpPr>
          <p:spPr>
            <a:xfrm>
              <a:off x="6252354" y="4017327"/>
              <a:ext cx="43695" cy="88715"/>
            </a:xfrm>
            <a:custGeom>
              <a:rect b="b" l="l" r="r" t="t"/>
              <a:pathLst>
                <a:path extrusionOk="0" h="87" w="43">
                  <a:moveTo>
                    <a:pt x="27" y="1"/>
                  </a:moveTo>
                  <a:cubicBezTo>
                    <a:pt x="37" y="2"/>
                    <a:pt x="43" y="22"/>
                    <a:pt x="40" y="46"/>
                  </a:cubicBezTo>
                  <a:cubicBezTo>
                    <a:pt x="37" y="69"/>
                    <a:pt x="26" y="87"/>
                    <a:pt x="16" y="86"/>
                  </a:cubicBezTo>
                  <a:cubicBezTo>
                    <a:pt x="6" y="84"/>
                    <a:pt x="0" y="64"/>
                    <a:pt x="3" y="41"/>
                  </a:cubicBezTo>
                  <a:cubicBezTo>
                    <a:pt x="6" y="18"/>
                    <a:pt x="17" y="0"/>
                    <a:pt x="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58"/>
            <p:cNvSpPr/>
            <p:nvPr/>
          </p:nvSpPr>
          <p:spPr>
            <a:xfrm>
              <a:off x="6271553" y="4028581"/>
              <a:ext cx="11255" cy="19200"/>
            </a:xfrm>
            <a:custGeom>
              <a:rect b="b" l="l" r="r" t="t"/>
              <a:pathLst>
                <a:path extrusionOk="0" h="19" w="11">
                  <a:moveTo>
                    <a:pt x="10" y="10"/>
                  </a:moveTo>
                  <a:cubicBezTo>
                    <a:pt x="10" y="15"/>
                    <a:pt x="7" y="19"/>
                    <a:pt x="5" y="19"/>
                  </a:cubicBezTo>
                  <a:cubicBezTo>
                    <a:pt x="2" y="18"/>
                    <a:pt x="0" y="14"/>
                    <a:pt x="1" y="9"/>
                  </a:cubicBezTo>
                  <a:cubicBezTo>
                    <a:pt x="1" y="4"/>
                    <a:pt x="4" y="0"/>
                    <a:pt x="7" y="0"/>
                  </a:cubicBezTo>
                  <a:cubicBezTo>
                    <a:pt x="9" y="0"/>
                    <a:pt x="11" y="5"/>
                    <a:pt x="10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58"/>
            <p:cNvSpPr/>
            <p:nvPr/>
          </p:nvSpPr>
          <p:spPr>
            <a:xfrm>
              <a:off x="6277511" y="4061022"/>
              <a:ext cx="9269" cy="18537"/>
            </a:xfrm>
            <a:custGeom>
              <a:rect b="b" l="l" r="r" t="t"/>
              <a:pathLst>
                <a:path extrusionOk="0" h="18" w="9">
                  <a:moveTo>
                    <a:pt x="8" y="9"/>
                  </a:moveTo>
                  <a:cubicBezTo>
                    <a:pt x="8" y="14"/>
                    <a:pt x="6" y="18"/>
                    <a:pt x="4" y="17"/>
                  </a:cubicBezTo>
                  <a:cubicBezTo>
                    <a:pt x="2" y="17"/>
                    <a:pt x="0" y="13"/>
                    <a:pt x="1" y="8"/>
                  </a:cubicBezTo>
                  <a:cubicBezTo>
                    <a:pt x="1" y="3"/>
                    <a:pt x="4" y="0"/>
                    <a:pt x="6" y="0"/>
                  </a:cubicBezTo>
                  <a:cubicBezTo>
                    <a:pt x="8" y="0"/>
                    <a:pt x="9" y="4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58"/>
            <p:cNvSpPr/>
            <p:nvPr/>
          </p:nvSpPr>
          <p:spPr>
            <a:xfrm>
              <a:off x="6261622" y="4061022"/>
              <a:ext cx="9931" cy="26482"/>
            </a:xfrm>
            <a:custGeom>
              <a:rect b="b" l="l" r="r" t="t"/>
              <a:pathLst>
                <a:path extrusionOk="0" h="26" w="10">
                  <a:moveTo>
                    <a:pt x="9" y="13"/>
                  </a:moveTo>
                  <a:cubicBezTo>
                    <a:pt x="8" y="21"/>
                    <a:pt x="6" y="26"/>
                    <a:pt x="4" y="26"/>
                  </a:cubicBezTo>
                  <a:cubicBezTo>
                    <a:pt x="2" y="26"/>
                    <a:pt x="0" y="20"/>
                    <a:pt x="1" y="12"/>
                  </a:cubicBezTo>
                  <a:cubicBezTo>
                    <a:pt x="2" y="5"/>
                    <a:pt x="5" y="0"/>
                    <a:pt x="7" y="0"/>
                  </a:cubicBezTo>
                  <a:cubicBezTo>
                    <a:pt x="9" y="0"/>
                    <a:pt x="10" y="6"/>
                    <a:pt x="9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58"/>
            <p:cNvSpPr/>
            <p:nvPr/>
          </p:nvSpPr>
          <p:spPr>
            <a:xfrm>
              <a:off x="6522803" y="3535352"/>
              <a:ext cx="68191" cy="52964"/>
            </a:xfrm>
            <a:custGeom>
              <a:rect b="b" l="l" r="r" t="t"/>
              <a:pathLst>
                <a:path extrusionOk="0" h="80" w="103">
                  <a:moveTo>
                    <a:pt x="0" y="44"/>
                  </a:moveTo>
                  <a:lnTo>
                    <a:pt x="29" y="35"/>
                  </a:lnTo>
                  <a:lnTo>
                    <a:pt x="43" y="0"/>
                  </a:lnTo>
                  <a:lnTo>
                    <a:pt x="103" y="27"/>
                  </a:lnTo>
                  <a:lnTo>
                    <a:pt x="48" y="8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72160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58"/>
            <p:cNvSpPr/>
            <p:nvPr/>
          </p:nvSpPr>
          <p:spPr>
            <a:xfrm>
              <a:off x="6522803" y="3535352"/>
              <a:ext cx="68191" cy="52964"/>
            </a:xfrm>
            <a:custGeom>
              <a:rect b="b" l="l" r="r" t="t"/>
              <a:pathLst>
                <a:path extrusionOk="0" h="80" w="103">
                  <a:moveTo>
                    <a:pt x="0" y="44"/>
                  </a:moveTo>
                  <a:lnTo>
                    <a:pt x="29" y="35"/>
                  </a:lnTo>
                  <a:lnTo>
                    <a:pt x="43" y="0"/>
                  </a:lnTo>
                  <a:lnTo>
                    <a:pt x="103" y="27"/>
                  </a:lnTo>
                  <a:lnTo>
                    <a:pt x="48" y="80"/>
                  </a:lnTo>
                  <a:lnTo>
                    <a:pt x="0" y="4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58"/>
            <p:cNvSpPr/>
            <p:nvPr/>
          </p:nvSpPr>
          <p:spPr>
            <a:xfrm>
              <a:off x="6517507" y="3545283"/>
              <a:ext cx="193981" cy="220463"/>
            </a:xfrm>
            <a:custGeom>
              <a:rect b="b" l="l" r="r" t="t"/>
              <a:pathLst>
                <a:path extrusionOk="0" h="333" w="293">
                  <a:moveTo>
                    <a:pt x="59" y="0"/>
                  </a:moveTo>
                  <a:lnTo>
                    <a:pt x="53" y="43"/>
                  </a:lnTo>
                  <a:lnTo>
                    <a:pt x="8" y="29"/>
                  </a:lnTo>
                  <a:lnTo>
                    <a:pt x="0" y="65"/>
                  </a:lnTo>
                  <a:lnTo>
                    <a:pt x="196" y="333"/>
                  </a:lnTo>
                  <a:lnTo>
                    <a:pt x="293" y="260"/>
                  </a:lnTo>
                  <a:lnTo>
                    <a:pt x="111" y="1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58"/>
            <p:cNvSpPr/>
            <p:nvPr/>
          </p:nvSpPr>
          <p:spPr>
            <a:xfrm>
              <a:off x="6517507" y="3545283"/>
              <a:ext cx="193981" cy="220463"/>
            </a:xfrm>
            <a:custGeom>
              <a:rect b="b" l="l" r="r" t="t"/>
              <a:pathLst>
                <a:path extrusionOk="0" h="333" w="293">
                  <a:moveTo>
                    <a:pt x="59" y="0"/>
                  </a:moveTo>
                  <a:lnTo>
                    <a:pt x="53" y="43"/>
                  </a:lnTo>
                  <a:lnTo>
                    <a:pt x="8" y="29"/>
                  </a:lnTo>
                  <a:lnTo>
                    <a:pt x="0" y="65"/>
                  </a:lnTo>
                  <a:lnTo>
                    <a:pt x="196" y="333"/>
                  </a:lnTo>
                  <a:lnTo>
                    <a:pt x="293" y="260"/>
                  </a:lnTo>
                  <a:lnTo>
                    <a:pt x="111" y="12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58"/>
            <p:cNvSpPr/>
            <p:nvPr/>
          </p:nvSpPr>
          <p:spPr>
            <a:xfrm>
              <a:off x="6561202" y="3546607"/>
              <a:ext cx="150285" cy="184051"/>
            </a:xfrm>
            <a:custGeom>
              <a:rect b="b" l="l" r="r" t="t"/>
              <a:pathLst>
                <a:path extrusionOk="0" h="278" w="227">
                  <a:moveTo>
                    <a:pt x="0" y="0"/>
                  </a:moveTo>
                  <a:lnTo>
                    <a:pt x="201" y="278"/>
                  </a:lnTo>
                  <a:lnTo>
                    <a:pt x="227" y="258"/>
                  </a:lnTo>
                  <a:lnTo>
                    <a:pt x="4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58"/>
            <p:cNvSpPr/>
            <p:nvPr/>
          </p:nvSpPr>
          <p:spPr>
            <a:xfrm>
              <a:off x="6641310" y="3710796"/>
              <a:ext cx="76136" cy="62895"/>
            </a:xfrm>
            <a:custGeom>
              <a:rect b="b" l="l" r="r" t="t"/>
              <a:pathLst>
                <a:path extrusionOk="0" h="62" w="75">
                  <a:moveTo>
                    <a:pt x="6" y="54"/>
                  </a:moveTo>
                  <a:cubicBezTo>
                    <a:pt x="0" y="46"/>
                    <a:pt x="9" y="29"/>
                    <a:pt x="27" y="17"/>
                  </a:cubicBezTo>
                  <a:cubicBezTo>
                    <a:pt x="44" y="4"/>
                    <a:pt x="63" y="0"/>
                    <a:pt x="69" y="7"/>
                  </a:cubicBezTo>
                  <a:cubicBezTo>
                    <a:pt x="75" y="15"/>
                    <a:pt x="65" y="32"/>
                    <a:pt x="48" y="45"/>
                  </a:cubicBezTo>
                  <a:cubicBezTo>
                    <a:pt x="30" y="58"/>
                    <a:pt x="11" y="62"/>
                    <a:pt x="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58"/>
            <p:cNvSpPr/>
            <p:nvPr/>
          </p:nvSpPr>
          <p:spPr>
            <a:xfrm>
              <a:off x="6649917" y="3750519"/>
              <a:ext cx="20524" cy="13241"/>
            </a:xfrm>
            <a:custGeom>
              <a:rect b="b" l="l" r="r" t="t"/>
              <a:pathLst>
                <a:path extrusionOk="0" h="13" w="20">
                  <a:moveTo>
                    <a:pt x="19" y="2"/>
                  </a:moveTo>
                  <a:cubicBezTo>
                    <a:pt x="20" y="4"/>
                    <a:pt x="17" y="7"/>
                    <a:pt x="12" y="10"/>
                  </a:cubicBezTo>
                  <a:cubicBezTo>
                    <a:pt x="7" y="13"/>
                    <a:pt x="2" y="13"/>
                    <a:pt x="1" y="11"/>
                  </a:cubicBezTo>
                  <a:cubicBezTo>
                    <a:pt x="0" y="9"/>
                    <a:pt x="3" y="5"/>
                    <a:pt x="8" y="3"/>
                  </a:cubicBezTo>
                  <a:cubicBezTo>
                    <a:pt x="13" y="0"/>
                    <a:pt x="18" y="0"/>
                    <a:pt x="1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58"/>
            <p:cNvSpPr/>
            <p:nvPr/>
          </p:nvSpPr>
          <p:spPr>
            <a:xfrm>
              <a:off x="6659185" y="3730658"/>
              <a:ext cx="21848" cy="14565"/>
            </a:xfrm>
            <a:custGeom>
              <a:rect b="b" l="l" r="r" t="t"/>
              <a:pathLst>
                <a:path extrusionOk="0" h="14" w="21">
                  <a:moveTo>
                    <a:pt x="20" y="2"/>
                  </a:moveTo>
                  <a:cubicBezTo>
                    <a:pt x="21" y="4"/>
                    <a:pt x="17" y="8"/>
                    <a:pt x="12" y="11"/>
                  </a:cubicBezTo>
                  <a:cubicBezTo>
                    <a:pt x="7" y="13"/>
                    <a:pt x="2" y="14"/>
                    <a:pt x="1" y="12"/>
                  </a:cubicBezTo>
                  <a:cubicBezTo>
                    <a:pt x="0" y="10"/>
                    <a:pt x="3" y="6"/>
                    <a:pt x="9" y="3"/>
                  </a:cubicBezTo>
                  <a:cubicBezTo>
                    <a:pt x="14" y="1"/>
                    <a:pt x="19" y="0"/>
                    <a:pt x="2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58"/>
            <p:cNvSpPr/>
            <p:nvPr/>
          </p:nvSpPr>
          <p:spPr>
            <a:xfrm>
              <a:off x="6675737" y="3739264"/>
              <a:ext cx="20524" cy="13903"/>
            </a:xfrm>
            <a:custGeom>
              <a:rect b="b" l="l" r="r" t="t"/>
              <a:pathLst>
                <a:path extrusionOk="0" h="14" w="20">
                  <a:moveTo>
                    <a:pt x="19" y="2"/>
                  </a:moveTo>
                  <a:cubicBezTo>
                    <a:pt x="20" y="4"/>
                    <a:pt x="17" y="8"/>
                    <a:pt x="12" y="10"/>
                  </a:cubicBezTo>
                  <a:cubicBezTo>
                    <a:pt x="7" y="13"/>
                    <a:pt x="2" y="14"/>
                    <a:pt x="1" y="12"/>
                  </a:cubicBezTo>
                  <a:cubicBezTo>
                    <a:pt x="0" y="10"/>
                    <a:pt x="3" y="6"/>
                    <a:pt x="8" y="3"/>
                  </a:cubicBezTo>
                  <a:cubicBezTo>
                    <a:pt x="13" y="0"/>
                    <a:pt x="18" y="0"/>
                    <a:pt x="1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58"/>
            <p:cNvSpPr/>
            <p:nvPr/>
          </p:nvSpPr>
          <p:spPr>
            <a:xfrm>
              <a:off x="6685667" y="3718741"/>
              <a:ext cx="20524" cy="13903"/>
            </a:xfrm>
            <a:custGeom>
              <a:rect b="b" l="l" r="r" t="t"/>
              <a:pathLst>
                <a:path extrusionOk="0" h="14" w="20">
                  <a:moveTo>
                    <a:pt x="19" y="2"/>
                  </a:moveTo>
                  <a:cubicBezTo>
                    <a:pt x="20" y="4"/>
                    <a:pt x="17" y="8"/>
                    <a:pt x="12" y="11"/>
                  </a:cubicBezTo>
                  <a:cubicBezTo>
                    <a:pt x="7" y="13"/>
                    <a:pt x="2" y="14"/>
                    <a:pt x="1" y="12"/>
                  </a:cubicBezTo>
                  <a:cubicBezTo>
                    <a:pt x="0" y="10"/>
                    <a:pt x="3" y="6"/>
                    <a:pt x="8" y="3"/>
                  </a:cubicBezTo>
                  <a:cubicBezTo>
                    <a:pt x="13" y="1"/>
                    <a:pt x="18" y="0"/>
                    <a:pt x="19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58"/>
            <p:cNvSpPr/>
            <p:nvPr/>
          </p:nvSpPr>
          <p:spPr>
            <a:xfrm>
              <a:off x="6772396" y="2047720"/>
              <a:ext cx="1046700" cy="2017274"/>
            </a:xfrm>
            <a:custGeom>
              <a:rect b="b" l="l" r="r" t="t"/>
              <a:pathLst>
                <a:path extrusionOk="0" h="1979" w="1027">
                  <a:moveTo>
                    <a:pt x="294" y="0"/>
                  </a:moveTo>
                  <a:cubicBezTo>
                    <a:pt x="349" y="1137"/>
                    <a:pt x="349" y="1137"/>
                    <a:pt x="349" y="1137"/>
                  </a:cubicBezTo>
                  <a:cubicBezTo>
                    <a:pt x="92" y="1311"/>
                    <a:pt x="92" y="1311"/>
                    <a:pt x="92" y="1311"/>
                  </a:cubicBezTo>
                  <a:cubicBezTo>
                    <a:pt x="33" y="1353"/>
                    <a:pt x="0" y="1422"/>
                    <a:pt x="5" y="1495"/>
                  </a:cubicBezTo>
                  <a:cubicBezTo>
                    <a:pt x="16" y="1665"/>
                    <a:pt x="16" y="1665"/>
                    <a:pt x="16" y="1665"/>
                  </a:cubicBezTo>
                  <a:cubicBezTo>
                    <a:pt x="20" y="1713"/>
                    <a:pt x="51" y="1754"/>
                    <a:pt x="97" y="1770"/>
                  </a:cubicBezTo>
                  <a:cubicBezTo>
                    <a:pt x="98" y="1770"/>
                    <a:pt x="98" y="1770"/>
                    <a:pt x="98" y="1770"/>
                  </a:cubicBezTo>
                  <a:cubicBezTo>
                    <a:pt x="98" y="1770"/>
                    <a:pt x="68" y="1908"/>
                    <a:pt x="195" y="1909"/>
                  </a:cubicBezTo>
                  <a:cubicBezTo>
                    <a:pt x="256" y="1904"/>
                    <a:pt x="258" y="1845"/>
                    <a:pt x="258" y="1845"/>
                  </a:cubicBezTo>
                  <a:cubicBezTo>
                    <a:pt x="258" y="1845"/>
                    <a:pt x="327" y="1979"/>
                    <a:pt x="415" y="1856"/>
                  </a:cubicBezTo>
                  <a:cubicBezTo>
                    <a:pt x="509" y="1930"/>
                    <a:pt x="568" y="1882"/>
                    <a:pt x="584" y="1833"/>
                  </a:cubicBezTo>
                  <a:cubicBezTo>
                    <a:pt x="664" y="1873"/>
                    <a:pt x="767" y="1818"/>
                    <a:pt x="848" y="1579"/>
                  </a:cubicBezTo>
                  <a:cubicBezTo>
                    <a:pt x="929" y="1340"/>
                    <a:pt x="895" y="1152"/>
                    <a:pt x="895" y="1152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294" y="0"/>
                    <a:pt x="294" y="0"/>
                    <a:pt x="294" y="0"/>
                  </a:cubicBezTo>
                </a:path>
              </a:pathLst>
            </a:custGeom>
            <a:solidFill>
              <a:srgbClr val="8D5B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58"/>
            <p:cNvSpPr/>
            <p:nvPr/>
          </p:nvSpPr>
          <p:spPr>
            <a:xfrm>
              <a:off x="7014706" y="3443327"/>
              <a:ext cx="466746" cy="262173"/>
            </a:xfrm>
            <a:custGeom>
              <a:rect b="b" l="l" r="r" t="t"/>
              <a:pathLst>
                <a:path extrusionOk="0" h="257" w="458">
                  <a:moveTo>
                    <a:pt x="372" y="0"/>
                  </a:moveTo>
                  <a:cubicBezTo>
                    <a:pt x="347" y="66"/>
                    <a:pt x="148" y="156"/>
                    <a:pt x="29" y="156"/>
                  </a:cubicBezTo>
                  <a:cubicBezTo>
                    <a:pt x="21" y="156"/>
                    <a:pt x="14" y="155"/>
                    <a:pt x="7" y="154"/>
                  </a:cubicBezTo>
                  <a:cubicBezTo>
                    <a:pt x="4" y="187"/>
                    <a:pt x="0" y="237"/>
                    <a:pt x="0" y="237"/>
                  </a:cubicBezTo>
                  <a:cubicBezTo>
                    <a:pt x="47" y="257"/>
                    <a:pt x="47" y="257"/>
                    <a:pt x="47" y="257"/>
                  </a:cubicBezTo>
                  <a:cubicBezTo>
                    <a:pt x="47" y="257"/>
                    <a:pt x="58" y="162"/>
                    <a:pt x="160" y="162"/>
                  </a:cubicBezTo>
                  <a:cubicBezTo>
                    <a:pt x="180" y="162"/>
                    <a:pt x="205" y="166"/>
                    <a:pt x="233" y="176"/>
                  </a:cubicBezTo>
                  <a:cubicBezTo>
                    <a:pt x="234" y="173"/>
                    <a:pt x="235" y="171"/>
                    <a:pt x="235" y="169"/>
                  </a:cubicBezTo>
                  <a:cubicBezTo>
                    <a:pt x="239" y="155"/>
                    <a:pt x="243" y="145"/>
                    <a:pt x="246" y="137"/>
                  </a:cubicBezTo>
                  <a:cubicBezTo>
                    <a:pt x="253" y="124"/>
                    <a:pt x="262" y="115"/>
                    <a:pt x="272" y="108"/>
                  </a:cubicBezTo>
                  <a:cubicBezTo>
                    <a:pt x="283" y="101"/>
                    <a:pt x="295" y="98"/>
                    <a:pt x="307" y="98"/>
                  </a:cubicBezTo>
                  <a:cubicBezTo>
                    <a:pt x="335" y="98"/>
                    <a:pt x="365" y="116"/>
                    <a:pt x="385" y="151"/>
                  </a:cubicBezTo>
                  <a:cubicBezTo>
                    <a:pt x="386" y="149"/>
                    <a:pt x="388" y="148"/>
                    <a:pt x="389" y="147"/>
                  </a:cubicBezTo>
                  <a:cubicBezTo>
                    <a:pt x="398" y="142"/>
                    <a:pt x="410" y="139"/>
                    <a:pt x="422" y="139"/>
                  </a:cubicBezTo>
                  <a:cubicBezTo>
                    <a:pt x="422" y="139"/>
                    <a:pt x="422" y="139"/>
                    <a:pt x="422" y="139"/>
                  </a:cubicBezTo>
                  <a:cubicBezTo>
                    <a:pt x="433" y="139"/>
                    <a:pt x="446" y="141"/>
                    <a:pt x="458" y="147"/>
                  </a:cubicBezTo>
                  <a:cubicBezTo>
                    <a:pt x="434" y="122"/>
                    <a:pt x="383" y="61"/>
                    <a:pt x="372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58"/>
            <p:cNvSpPr/>
            <p:nvPr/>
          </p:nvSpPr>
          <p:spPr>
            <a:xfrm>
              <a:off x="7363606" y="3585006"/>
              <a:ext cx="179416" cy="331689"/>
            </a:xfrm>
            <a:custGeom>
              <a:rect b="b" l="l" r="r" t="t"/>
              <a:pathLst>
                <a:path extrusionOk="0" h="325" w="176">
                  <a:moveTo>
                    <a:pt x="8" y="325"/>
                  </a:moveTo>
                  <a:cubicBezTo>
                    <a:pt x="8" y="325"/>
                    <a:pt x="8" y="320"/>
                    <a:pt x="8" y="313"/>
                  </a:cubicBezTo>
                  <a:cubicBezTo>
                    <a:pt x="9" y="285"/>
                    <a:pt x="11" y="216"/>
                    <a:pt x="17" y="151"/>
                  </a:cubicBezTo>
                  <a:cubicBezTo>
                    <a:pt x="20" y="118"/>
                    <a:pt x="25" y="86"/>
                    <a:pt x="31" y="62"/>
                  </a:cubicBezTo>
                  <a:cubicBezTo>
                    <a:pt x="34" y="49"/>
                    <a:pt x="37" y="39"/>
                    <a:pt x="40" y="31"/>
                  </a:cubicBezTo>
                  <a:cubicBezTo>
                    <a:pt x="44" y="23"/>
                    <a:pt x="48" y="17"/>
                    <a:pt x="52" y="15"/>
                  </a:cubicBezTo>
                  <a:cubicBezTo>
                    <a:pt x="59" y="10"/>
                    <a:pt x="69" y="8"/>
                    <a:pt x="80" y="8"/>
                  </a:cubicBezTo>
                  <a:cubicBezTo>
                    <a:pt x="99" y="8"/>
                    <a:pt x="121" y="16"/>
                    <a:pt x="138" y="36"/>
                  </a:cubicBezTo>
                  <a:cubicBezTo>
                    <a:pt x="156" y="57"/>
                    <a:pt x="168" y="90"/>
                    <a:pt x="168" y="138"/>
                  </a:cubicBezTo>
                  <a:cubicBezTo>
                    <a:pt x="168" y="157"/>
                    <a:pt x="167" y="179"/>
                    <a:pt x="162" y="203"/>
                  </a:cubicBezTo>
                  <a:cubicBezTo>
                    <a:pt x="162" y="203"/>
                    <a:pt x="162" y="203"/>
                    <a:pt x="162" y="203"/>
                  </a:cubicBezTo>
                  <a:cubicBezTo>
                    <a:pt x="162" y="203"/>
                    <a:pt x="162" y="203"/>
                    <a:pt x="162" y="203"/>
                  </a:cubicBezTo>
                  <a:cubicBezTo>
                    <a:pt x="157" y="255"/>
                    <a:pt x="157" y="255"/>
                    <a:pt x="157" y="255"/>
                  </a:cubicBezTo>
                  <a:cubicBezTo>
                    <a:pt x="165" y="256"/>
                    <a:pt x="165" y="256"/>
                    <a:pt x="165" y="256"/>
                  </a:cubicBezTo>
                  <a:cubicBezTo>
                    <a:pt x="165" y="256"/>
                    <a:pt x="165" y="256"/>
                    <a:pt x="170" y="204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0" y="204"/>
                    <a:pt x="170" y="204"/>
                    <a:pt x="170" y="204"/>
                  </a:cubicBezTo>
                  <a:cubicBezTo>
                    <a:pt x="174" y="180"/>
                    <a:pt x="176" y="158"/>
                    <a:pt x="176" y="138"/>
                  </a:cubicBezTo>
                  <a:cubicBezTo>
                    <a:pt x="176" y="88"/>
                    <a:pt x="163" y="53"/>
                    <a:pt x="144" y="31"/>
                  </a:cubicBezTo>
                  <a:cubicBezTo>
                    <a:pt x="126" y="9"/>
                    <a:pt x="101" y="0"/>
                    <a:pt x="80" y="0"/>
                  </a:cubicBezTo>
                  <a:cubicBezTo>
                    <a:pt x="68" y="0"/>
                    <a:pt x="56" y="3"/>
                    <a:pt x="47" y="8"/>
                  </a:cubicBezTo>
                  <a:cubicBezTo>
                    <a:pt x="44" y="10"/>
                    <a:pt x="41" y="14"/>
                    <a:pt x="39" y="17"/>
                  </a:cubicBezTo>
                  <a:cubicBezTo>
                    <a:pt x="34" y="25"/>
                    <a:pt x="30" y="35"/>
                    <a:pt x="26" y="47"/>
                  </a:cubicBezTo>
                  <a:cubicBezTo>
                    <a:pt x="20" y="68"/>
                    <a:pt x="15" y="96"/>
                    <a:pt x="12" y="126"/>
                  </a:cubicBezTo>
                  <a:cubicBezTo>
                    <a:pt x="1" y="216"/>
                    <a:pt x="0" y="325"/>
                    <a:pt x="0" y="325"/>
                  </a:cubicBezTo>
                  <a:cubicBezTo>
                    <a:pt x="8" y="325"/>
                    <a:pt x="8" y="325"/>
                    <a:pt x="8" y="325"/>
                  </a:cubicBezTo>
                  <a:cubicBezTo>
                    <a:pt x="8" y="325"/>
                    <a:pt x="8" y="325"/>
                    <a:pt x="8" y="32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58"/>
            <p:cNvSpPr/>
            <p:nvPr/>
          </p:nvSpPr>
          <p:spPr>
            <a:xfrm>
              <a:off x="7192135" y="3543297"/>
              <a:ext cx="216490" cy="397894"/>
            </a:xfrm>
            <a:custGeom>
              <a:rect b="b" l="l" r="r" t="t"/>
              <a:pathLst>
                <a:path extrusionOk="0" h="390" w="212">
                  <a:moveTo>
                    <a:pt x="7" y="390"/>
                  </a:moveTo>
                  <a:cubicBezTo>
                    <a:pt x="7" y="390"/>
                    <a:pt x="8" y="385"/>
                    <a:pt x="9" y="377"/>
                  </a:cubicBezTo>
                  <a:cubicBezTo>
                    <a:pt x="14" y="349"/>
                    <a:pt x="26" y="277"/>
                    <a:pt x="39" y="206"/>
                  </a:cubicBezTo>
                  <a:cubicBezTo>
                    <a:pt x="46" y="171"/>
                    <a:pt x="53" y="136"/>
                    <a:pt x="60" y="107"/>
                  </a:cubicBezTo>
                  <a:cubicBezTo>
                    <a:pt x="64" y="92"/>
                    <a:pt x="67" y="79"/>
                    <a:pt x="70" y="68"/>
                  </a:cubicBezTo>
                  <a:cubicBezTo>
                    <a:pt x="74" y="57"/>
                    <a:pt x="77" y="49"/>
                    <a:pt x="80" y="43"/>
                  </a:cubicBezTo>
                  <a:cubicBezTo>
                    <a:pt x="86" y="31"/>
                    <a:pt x="94" y="23"/>
                    <a:pt x="103" y="17"/>
                  </a:cubicBezTo>
                  <a:cubicBezTo>
                    <a:pt x="112" y="11"/>
                    <a:pt x="122" y="8"/>
                    <a:pt x="133" y="8"/>
                  </a:cubicBezTo>
                  <a:cubicBezTo>
                    <a:pt x="158" y="8"/>
                    <a:pt x="186" y="24"/>
                    <a:pt x="205" y="59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192" y="19"/>
                    <a:pt x="162" y="0"/>
                    <a:pt x="133" y="0"/>
                  </a:cubicBezTo>
                  <a:cubicBezTo>
                    <a:pt x="121" y="0"/>
                    <a:pt x="109" y="3"/>
                    <a:pt x="98" y="10"/>
                  </a:cubicBezTo>
                  <a:cubicBezTo>
                    <a:pt x="88" y="17"/>
                    <a:pt x="79" y="26"/>
                    <a:pt x="72" y="39"/>
                  </a:cubicBezTo>
                  <a:cubicBezTo>
                    <a:pt x="69" y="47"/>
                    <a:pt x="65" y="57"/>
                    <a:pt x="61" y="71"/>
                  </a:cubicBezTo>
                  <a:cubicBezTo>
                    <a:pt x="48" y="117"/>
                    <a:pt x="32" y="197"/>
                    <a:pt x="20" y="264"/>
                  </a:cubicBezTo>
                  <a:cubicBezTo>
                    <a:pt x="8" y="332"/>
                    <a:pt x="0" y="389"/>
                    <a:pt x="0" y="389"/>
                  </a:cubicBezTo>
                  <a:cubicBezTo>
                    <a:pt x="7" y="390"/>
                    <a:pt x="7" y="390"/>
                    <a:pt x="7" y="39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58"/>
            <p:cNvSpPr/>
            <p:nvPr/>
          </p:nvSpPr>
          <p:spPr>
            <a:xfrm>
              <a:off x="7031257" y="3878957"/>
              <a:ext cx="13241" cy="49654"/>
            </a:xfrm>
            <a:custGeom>
              <a:rect b="b" l="l" r="r" t="t"/>
              <a:pathLst>
                <a:path extrusionOk="0" h="75" w="20">
                  <a:moveTo>
                    <a:pt x="12" y="75"/>
                  </a:moveTo>
                  <a:lnTo>
                    <a:pt x="20" y="0"/>
                  </a:lnTo>
                  <a:lnTo>
                    <a:pt x="8" y="0"/>
                  </a:lnTo>
                  <a:lnTo>
                    <a:pt x="0" y="75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9520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58"/>
            <p:cNvSpPr/>
            <p:nvPr/>
          </p:nvSpPr>
          <p:spPr>
            <a:xfrm>
              <a:off x="7031257" y="3878957"/>
              <a:ext cx="13241" cy="49654"/>
            </a:xfrm>
            <a:custGeom>
              <a:rect b="b" l="l" r="r" t="t"/>
              <a:pathLst>
                <a:path extrusionOk="0" h="75" w="20">
                  <a:moveTo>
                    <a:pt x="12" y="75"/>
                  </a:moveTo>
                  <a:lnTo>
                    <a:pt x="20" y="0"/>
                  </a:lnTo>
                  <a:lnTo>
                    <a:pt x="8" y="0"/>
                  </a:lnTo>
                  <a:lnTo>
                    <a:pt x="0" y="75"/>
                  </a:lnTo>
                  <a:lnTo>
                    <a:pt x="12" y="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58"/>
            <p:cNvSpPr/>
            <p:nvPr/>
          </p:nvSpPr>
          <p:spPr>
            <a:xfrm>
              <a:off x="7059063" y="3604206"/>
              <a:ext cx="198615" cy="101294"/>
            </a:xfrm>
            <a:custGeom>
              <a:rect b="b" l="l" r="r" t="t"/>
              <a:pathLst>
                <a:path extrusionOk="0" h="99" w="195">
                  <a:moveTo>
                    <a:pt x="195" y="15"/>
                  </a:moveTo>
                  <a:cubicBezTo>
                    <a:pt x="164" y="4"/>
                    <a:pt x="138" y="0"/>
                    <a:pt x="116" y="0"/>
                  </a:cubicBezTo>
                  <a:cubicBezTo>
                    <a:pt x="91" y="0"/>
                    <a:pt x="70" y="6"/>
                    <a:pt x="54" y="15"/>
                  </a:cubicBezTo>
                  <a:cubicBezTo>
                    <a:pt x="31" y="29"/>
                    <a:pt x="17" y="50"/>
                    <a:pt x="9" y="67"/>
                  </a:cubicBezTo>
                  <a:cubicBezTo>
                    <a:pt x="2" y="84"/>
                    <a:pt x="0" y="98"/>
                    <a:pt x="0" y="98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97"/>
                    <a:pt x="12" y="74"/>
                    <a:pt x="27" y="51"/>
                  </a:cubicBezTo>
                  <a:cubicBezTo>
                    <a:pt x="35" y="40"/>
                    <a:pt x="45" y="29"/>
                    <a:pt x="60" y="21"/>
                  </a:cubicBezTo>
                  <a:cubicBezTo>
                    <a:pt x="74" y="13"/>
                    <a:pt x="93" y="8"/>
                    <a:pt x="116" y="8"/>
                  </a:cubicBezTo>
                  <a:cubicBezTo>
                    <a:pt x="137" y="8"/>
                    <a:pt x="162" y="12"/>
                    <a:pt x="192" y="22"/>
                  </a:cubicBezTo>
                  <a:cubicBezTo>
                    <a:pt x="195" y="15"/>
                    <a:pt x="195" y="15"/>
                    <a:pt x="195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58"/>
            <p:cNvSpPr/>
            <p:nvPr/>
          </p:nvSpPr>
          <p:spPr>
            <a:xfrm>
              <a:off x="7634385" y="3658494"/>
              <a:ext cx="1324" cy="3310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DCCD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58"/>
            <p:cNvSpPr/>
            <p:nvPr/>
          </p:nvSpPr>
          <p:spPr>
            <a:xfrm>
              <a:off x="7382806" y="2047720"/>
              <a:ext cx="436290" cy="1758413"/>
            </a:xfrm>
            <a:custGeom>
              <a:rect b="b" l="l" r="r" t="t"/>
              <a:pathLst>
                <a:path extrusionOk="0" h="1725" w="428">
                  <a:moveTo>
                    <a:pt x="0" y="1100"/>
                  </a:moveTo>
                  <a:cubicBezTo>
                    <a:pt x="0" y="1100"/>
                    <a:pt x="1" y="1101"/>
                    <a:pt x="1" y="1101"/>
                  </a:cubicBezTo>
                  <a:cubicBezTo>
                    <a:pt x="1" y="1100"/>
                    <a:pt x="0" y="1100"/>
                    <a:pt x="0" y="1100"/>
                  </a:cubicBezTo>
                  <a:moveTo>
                    <a:pt x="0" y="1100"/>
                  </a:moveTo>
                  <a:cubicBezTo>
                    <a:pt x="0" y="1100"/>
                    <a:pt x="0" y="1100"/>
                    <a:pt x="0" y="1100"/>
                  </a:cubicBezTo>
                  <a:cubicBezTo>
                    <a:pt x="0" y="1100"/>
                    <a:pt x="0" y="1100"/>
                    <a:pt x="0" y="1100"/>
                  </a:cubicBezTo>
                  <a:moveTo>
                    <a:pt x="428" y="0"/>
                  </a:moveTo>
                  <a:cubicBezTo>
                    <a:pt x="292" y="0"/>
                    <a:pt x="292" y="0"/>
                    <a:pt x="292" y="0"/>
                  </a:cubicBezTo>
                  <a:cubicBezTo>
                    <a:pt x="262" y="102"/>
                    <a:pt x="307" y="834"/>
                    <a:pt x="250" y="977"/>
                  </a:cubicBezTo>
                  <a:cubicBezTo>
                    <a:pt x="206" y="1088"/>
                    <a:pt x="126" y="1111"/>
                    <a:pt x="68" y="1111"/>
                  </a:cubicBezTo>
                  <a:cubicBezTo>
                    <a:pt x="33" y="1111"/>
                    <a:pt x="6" y="1102"/>
                    <a:pt x="1" y="1101"/>
                  </a:cubicBezTo>
                  <a:cubicBezTo>
                    <a:pt x="10" y="1104"/>
                    <a:pt x="98" y="1133"/>
                    <a:pt x="202" y="1169"/>
                  </a:cubicBezTo>
                  <a:cubicBezTo>
                    <a:pt x="304" y="1203"/>
                    <a:pt x="256" y="1209"/>
                    <a:pt x="195" y="1209"/>
                  </a:cubicBezTo>
                  <a:cubicBezTo>
                    <a:pt x="190" y="1209"/>
                    <a:pt x="184" y="1209"/>
                    <a:pt x="179" y="1209"/>
                  </a:cubicBezTo>
                  <a:cubicBezTo>
                    <a:pt x="130" y="1208"/>
                    <a:pt x="61" y="1183"/>
                    <a:pt x="49" y="1183"/>
                  </a:cubicBezTo>
                  <a:cubicBezTo>
                    <a:pt x="44" y="1183"/>
                    <a:pt x="47" y="1187"/>
                    <a:pt x="63" y="1197"/>
                  </a:cubicBezTo>
                  <a:cubicBezTo>
                    <a:pt x="119" y="1233"/>
                    <a:pt x="188" y="1239"/>
                    <a:pt x="229" y="1296"/>
                  </a:cubicBezTo>
                  <a:cubicBezTo>
                    <a:pt x="270" y="1354"/>
                    <a:pt x="185" y="1724"/>
                    <a:pt x="185" y="1725"/>
                  </a:cubicBezTo>
                  <a:cubicBezTo>
                    <a:pt x="207" y="1688"/>
                    <a:pt x="228" y="1641"/>
                    <a:pt x="247" y="1583"/>
                  </a:cubicBezTo>
                  <a:cubicBezTo>
                    <a:pt x="247" y="1583"/>
                    <a:pt x="247" y="1583"/>
                    <a:pt x="247" y="1583"/>
                  </a:cubicBezTo>
                  <a:cubicBezTo>
                    <a:pt x="247" y="1583"/>
                    <a:pt x="248" y="1583"/>
                    <a:pt x="248" y="1582"/>
                  </a:cubicBezTo>
                  <a:cubicBezTo>
                    <a:pt x="248" y="1582"/>
                    <a:pt x="248" y="1582"/>
                    <a:pt x="248" y="1582"/>
                  </a:cubicBezTo>
                  <a:cubicBezTo>
                    <a:pt x="248" y="1581"/>
                    <a:pt x="248" y="1581"/>
                    <a:pt x="248" y="1581"/>
                  </a:cubicBezTo>
                  <a:cubicBezTo>
                    <a:pt x="248" y="1581"/>
                    <a:pt x="248" y="1581"/>
                    <a:pt x="248" y="1580"/>
                  </a:cubicBezTo>
                  <a:cubicBezTo>
                    <a:pt x="248" y="1580"/>
                    <a:pt x="249" y="1580"/>
                    <a:pt x="249" y="1579"/>
                  </a:cubicBezTo>
                  <a:cubicBezTo>
                    <a:pt x="293" y="1449"/>
                    <a:pt x="303" y="1334"/>
                    <a:pt x="303" y="1257"/>
                  </a:cubicBezTo>
                  <a:cubicBezTo>
                    <a:pt x="303" y="1191"/>
                    <a:pt x="296" y="1152"/>
                    <a:pt x="296" y="1152"/>
                  </a:cubicBezTo>
                  <a:cubicBezTo>
                    <a:pt x="296" y="1152"/>
                    <a:pt x="296" y="1152"/>
                    <a:pt x="296" y="1152"/>
                  </a:cubicBezTo>
                  <a:cubicBezTo>
                    <a:pt x="296" y="1152"/>
                    <a:pt x="296" y="1152"/>
                    <a:pt x="296" y="1152"/>
                  </a:cubicBezTo>
                  <a:cubicBezTo>
                    <a:pt x="428" y="0"/>
                    <a:pt x="428" y="0"/>
                    <a:pt x="428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58"/>
            <p:cNvSpPr/>
            <p:nvPr/>
          </p:nvSpPr>
          <p:spPr>
            <a:xfrm>
              <a:off x="6898847" y="3679017"/>
              <a:ext cx="117183" cy="38399"/>
            </a:xfrm>
            <a:custGeom>
              <a:rect b="b" l="l" r="r" t="t"/>
              <a:pathLst>
                <a:path extrusionOk="0" h="38" w="115">
                  <a:moveTo>
                    <a:pt x="115" y="2"/>
                  </a:moveTo>
                  <a:cubicBezTo>
                    <a:pt x="114" y="2"/>
                    <a:pt x="104" y="0"/>
                    <a:pt x="89" y="0"/>
                  </a:cubicBezTo>
                  <a:cubicBezTo>
                    <a:pt x="77" y="0"/>
                    <a:pt x="61" y="1"/>
                    <a:pt x="45" y="6"/>
                  </a:cubicBezTo>
                  <a:cubicBezTo>
                    <a:pt x="29" y="11"/>
                    <a:pt x="13" y="19"/>
                    <a:pt x="0" y="33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8" y="26"/>
                    <a:pt x="32" y="18"/>
                    <a:pt x="47" y="14"/>
                  </a:cubicBezTo>
                  <a:cubicBezTo>
                    <a:pt x="62" y="9"/>
                    <a:pt x="77" y="8"/>
                    <a:pt x="89" y="8"/>
                  </a:cubicBezTo>
                  <a:cubicBezTo>
                    <a:pt x="96" y="8"/>
                    <a:pt x="102" y="8"/>
                    <a:pt x="107" y="9"/>
                  </a:cubicBezTo>
                  <a:cubicBezTo>
                    <a:pt x="109" y="9"/>
                    <a:pt x="110" y="9"/>
                    <a:pt x="111" y="9"/>
                  </a:cubicBezTo>
                  <a:cubicBezTo>
                    <a:pt x="112" y="9"/>
                    <a:pt x="112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5" y="2"/>
                    <a:pt x="115" y="2"/>
                    <a:pt x="115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58"/>
            <p:cNvSpPr/>
            <p:nvPr/>
          </p:nvSpPr>
          <p:spPr>
            <a:xfrm>
              <a:off x="7367578" y="3916695"/>
              <a:ext cx="5959" cy="1986"/>
            </a:xfrm>
            <a:custGeom>
              <a:rect b="b" l="l" r="r" t="t"/>
              <a:pathLst>
                <a:path extrusionOk="0" h="2" w="6">
                  <a:moveTo>
                    <a:pt x="5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2" y="1"/>
                    <a:pt x="4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solidFill>
              <a:srgbClr val="CAB4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58"/>
            <p:cNvSpPr/>
            <p:nvPr/>
          </p:nvSpPr>
          <p:spPr>
            <a:xfrm>
              <a:off x="7055753" y="3957080"/>
              <a:ext cx="3972" cy="5296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solidFill>
              <a:srgbClr val="D5C3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58"/>
            <p:cNvSpPr/>
            <p:nvPr/>
          </p:nvSpPr>
          <p:spPr>
            <a:xfrm>
              <a:off x="7059726" y="3962376"/>
              <a:ext cx="58923" cy="30454"/>
            </a:xfrm>
            <a:custGeom>
              <a:rect b="b" l="l" r="r" t="t"/>
              <a:pathLst>
                <a:path extrusionOk="0" h="30" w="58">
                  <a:moveTo>
                    <a:pt x="0" y="0"/>
                  </a:moveTo>
                  <a:cubicBezTo>
                    <a:pt x="14" y="15"/>
                    <a:pt x="34" y="30"/>
                    <a:pt x="58" y="30"/>
                  </a:cubicBezTo>
                  <a:cubicBezTo>
                    <a:pt x="34" y="30"/>
                    <a:pt x="14" y="1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AB4A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58"/>
            <p:cNvSpPr/>
            <p:nvPr/>
          </p:nvSpPr>
          <p:spPr>
            <a:xfrm>
              <a:off x="7040526" y="3936556"/>
              <a:ext cx="15227" cy="20524"/>
            </a:xfrm>
            <a:custGeom>
              <a:rect b="b" l="l" r="r" t="t"/>
              <a:pathLst>
                <a:path extrusionOk="0" h="20" w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5"/>
                    <a:pt x="8" y="12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8" y="12"/>
                    <a:pt x="3" y="5"/>
                    <a:pt x="0" y="0"/>
                  </a:cubicBezTo>
                </a:path>
              </a:pathLst>
            </a:custGeom>
            <a:solidFill>
              <a:srgbClr val="12203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58"/>
            <p:cNvSpPr/>
            <p:nvPr/>
          </p:nvSpPr>
          <p:spPr>
            <a:xfrm>
              <a:off x="7040526" y="3936556"/>
              <a:ext cx="600" cy="600"/>
            </a:xfrm>
            <a:prstGeom prst="rect">
              <a:avLst/>
            </a:prstGeom>
            <a:solidFill>
              <a:srgbClr val="0E1B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58"/>
            <p:cNvSpPr/>
            <p:nvPr/>
          </p:nvSpPr>
          <p:spPr>
            <a:xfrm>
              <a:off x="7040526" y="3936556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58"/>
            <p:cNvSpPr/>
            <p:nvPr/>
          </p:nvSpPr>
          <p:spPr>
            <a:xfrm>
              <a:off x="7035229" y="3928611"/>
              <a:ext cx="5296" cy="7945"/>
            </a:xfrm>
            <a:custGeom>
              <a:rect b="b" l="l" r="r" t="t"/>
              <a:pathLst>
                <a:path extrusionOk="0" h="8" w="5">
                  <a:moveTo>
                    <a:pt x="0" y="0"/>
                  </a:moveTo>
                  <a:cubicBezTo>
                    <a:pt x="1" y="0"/>
                    <a:pt x="2" y="3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3"/>
                    <a:pt x="1" y="0"/>
                    <a:pt x="0" y="0"/>
                  </a:cubicBezTo>
                </a:path>
              </a:pathLst>
            </a:custGeom>
            <a:solidFill>
              <a:srgbClr val="A396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58"/>
            <p:cNvSpPr/>
            <p:nvPr/>
          </p:nvSpPr>
          <p:spPr>
            <a:xfrm>
              <a:off x="7215969" y="3954431"/>
              <a:ext cx="70839" cy="24496"/>
            </a:xfrm>
            <a:custGeom>
              <a:rect b="b" l="l" r="r" t="t"/>
              <a:pathLst>
                <a:path extrusionOk="0" h="24" w="7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17"/>
                    <a:pt x="50" y="24"/>
                    <a:pt x="70" y="24"/>
                  </a:cubicBezTo>
                  <a:cubicBezTo>
                    <a:pt x="50" y="24"/>
                    <a:pt x="27" y="17"/>
                    <a:pt x="0" y="0"/>
                  </a:cubicBezTo>
                </a:path>
              </a:pathLst>
            </a:custGeom>
            <a:solidFill>
              <a:srgbClr val="D5C3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58"/>
            <p:cNvSpPr/>
            <p:nvPr/>
          </p:nvSpPr>
          <p:spPr>
            <a:xfrm>
              <a:off x="7194121" y="3941190"/>
              <a:ext cx="21848" cy="13241"/>
            </a:xfrm>
            <a:custGeom>
              <a:rect b="b" l="l" r="r" t="t"/>
              <a:pathLst>
                <a:path extrusionOk="0" h="13" w="2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2" y="0"/>
                  </a:moveTo>
                  <a:cubicBezTo>
                    <a:pt x="9" y="5"/>
                    <a:pt x="15" y="9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5" y="9"/>
                    <a:pt x="9" y="5"/>
                    <a:pt x="2" y="0"/>
                  </a:cubicBezTo>
                </a:path>
              </a:pathLst>
            </a:custGeom>
            <a:solidFill>
              <a:srgbClr val="12203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58"/>
            <p:cNvSpPr/>
            <p:nvPr/>
          </p:nvSpPr>
          <p:spPr>
            <a:xfrm>
              <a:off x="6942543" y="3978927"/>
              <a:ext cx="344266" cy="13903"/>
            </a:xfrm>
            <a:custGeom>
              <a:rect b="b" l="l" r="r" t="t"/>
              <a:pathLst>
                <a:path extrusionOk="0" h="14" w="338"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moveTo>
                    <a:pt x="10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0" y="14"/>
                  </a:cubicBezTo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338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38" y="0"/>
                    <a:pt x="338" y="0"/>
                    <a:pt x="338" y="0"/>
                  </a:cubicBezTo>
                </a:path>
              </a:pathLst>
            </a:custGeom>
            <a:solidFill>
              <a:srgbClr val="D5C3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58"/>
            <p:cNvSpPr/>
            <p:nvPr/>
          </p:nvSpPr>
          <p:spPr>
            <a:xfrm>
              <a:off x="6961080" y="3992830"/>
              <a:ext cx="9269" cy="1324"/>
            </a:xfrm>
            <a:custGeom>
              <a:rect b="b" l="l" r="r" t="t"/>
              <a:pathLst>
                <a:path extrusionOk="0" h="1" w="9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moveTo>
                    <a:pt x="7" y="0"/>
                  </a:move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3" y="0"/>
                  </a:move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5C3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58"/>
            <p:cNvSpPr/>
            <p:nvPr/>
          </p:nvSpPr>
          <p:spPr>
            <a:xfrm>
              <a:off x="6871041" y="3859096"/>
              <a:ext cx="661388" cy="135059"/>
            </a:xfrm>
            <a:custGeom>
              <a:rect b="b" l="l" r="r" t="t"/>
              <a:pathLst>
                <a:path extrusionOk="0" h="132" w="649">
                  <a:moveTo>
                    <a:pt x="159" y="51"/>
                  </a:moveTo>
                  <a:cubicBezTo>
                    <a:pt x="142" y="75"/>
                    <a:pt x="118" y="84"/>
                    <a:pt x="93" y="84"/>
                  </a:cubicBezTo>
                  <a:cubicBezTo>
                    <a:pt x="59" y="84"/>
                    <a:pt x="23" y="68"/>
                    <a:pt x="0" y="55"/>
                  </a:cubicBezTo>
                  <a:cubicBezTo>
                    <a:pt x="6" y="86"/>
                    <a:pt x="24" y="119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3" y="130"/>
                    <a:pt x="75" y="130"/>
                    <a:pt x="78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30"/>
                    <a:pt x="78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1"/>
                    <a:pt x="80" y="131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1" y="131"/>
                    <a:pt x="82" y="131"/>
                    <a:pt x="82" y="131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5" y="131"/>
                    <a:pt x="86" y="131"/>
                    <a:pt x="88" y="131"/>
                  </a:cubicBezTo>
                  <a:cubicBezTo>
                    <a:pt x="88" y="131"/>
                    <a:pt x="88" y="131"/>
                    <a:pt x="88" y="131"/>
                  </a:cubicBezTo>
                  <a:cubicBezTo>
                    <a:pt x="88" y="131"/>
                    <a:pt x="88" y="131"/>
                    <a:pt x="88" y="131"/>
                  </a:cubicBezTo>
                  <a:cubicBezTo>
                    <a:pt x="88" y="131"/>
                    <a:pt x="89" y="131"/>
                    <a:pt x="89" y="131"/>
                  </a:cubicBezTo>
                  <a:cubicBezTo>
                    <a:pt x="89" y="131"/>
                    <a:pt x="89" y="131"/>
                    <a:pt x="89" y="131"/>
                  </a:cubicBezTo>
                  <a:cubicBezTo>
                    <a:pt x="89" y="131"/>
                    <a:pt x="89" y="131"/>
                    <a:pt x="89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1" y="131"/>
                  </a:cubicBezTo>
                  <a:cubicBezTo>
                    <a:pt x="91" y="131"/>
                    <a:pt x="91" y="131"/>
                    <a:pt x="91" y="131"/>
                  </a:cubicBezTo>
                  <a:cubicBezTo>
                    <a:pt x="91" y="131"/>
                    <a:pt x="91" y="131"/>
                    <a:pt x="91" y="131"/>
                  </a:cubicBezTo>
                  <a:cubicBezTo>
                    <a:pt x="91" y="131"/>
                    <a:pt x="92" y="131"/>
                    <a:pt x="92" y="131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3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5" y="131"/>
                    <a:pt x="95" y="131"/>
                  </a:cubicBezTo>
                  <a:cubicBezTo>
                    <a:pt x="95" y="131"/>
                    <a:pt x="95" y="131"/>
                    <a:pt x="95" y="131"/>
                  </a:cubicBezTo>
                  <a:cubicBezTo>
                    <a:pt x="95" y="131"/>
                    <a:pt x="95" y="132"/>
                    <a:pt x="95" y="132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6" y="132"/>
                    <a:pt x="97" y="132"/>
                    <a:pt x="97" y="132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7" y="132"/>
                    <a:pt x="97" y="132"/>
                    <a:pt x="98" y="132"/>
                  </a:cubicBezTo>
                  <a:cubicBezTo>
                    <a:pt x="159" y="127"/>
                    <a:pt x="161" y="68"/>
                    <a:pt x="161" y="68"/>
                  </a:cubicBezTo>
                  <a:cubicBezTo>
                    <a:pt x="157" y="68"/>
                    <a:pt x="157" y="68"/>
                    <a:pt x="157" y="68"/>
                  </a:cubicBezTo>
                  <a:cubicBezTo>
                    <a:pt x="159" y="51"/>
                    <a:pt x="159" y="51"/>
                    <a:pt x="159" y="51"/>
                  </a:cubicBezTo>
                  <a:moveTo>
                    <a:pt x="167" y="47"/>
                  </a:moveTo>
                  <a:cubicBezTo>
                    <a:pt x="165" y="68"/>
                    <a:pt x="165" y="68"/>
                    <a:pt x="165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2" y="68"/>
                    <a:pt x="163" y="71"/>
                    <a:pt x="166" y="76"/>
                  </a:cubicBezTo>
                  <a:cubicBezTo>
                    <a:pt x="166" y="76"/>
                    <a:pt x="166" y="76"/>
                    <a:pt x="166" y="76"/>
                  </a:cubicBezTo>
                  <a:cubicBezTo>
                    <a:pt x="169" y="81"/>
                    <a:pt x="174" y="88"/>
                    <a:pt x="181" y="96"/>
                  </a:cubicBezTo>
                  <a:cubicBezTo>
                    <a:pt x="182" y="98"/>
                    <a:pt x="183" y="99"/>
                    <a:pt x="185" y="101"/>
                  </a:cubicBezTo>
                  <a:cubicBezTo>
                    <a:pt x="199" y="116"/>
                    <a:pt x="219" y="131"/>
                    <a:pt x="243" y="131"/>
                  </a:cubicBezTo>
                  <a:cubicBezTo>
                    <a:pt x="243" y="131"/>
                    <a:pt x="243" y="131"/>
                    <a:pt x="243" y="131"/>
                  </a:cubicBezTo>
                  <a:cubicBezTo>
                    <a:pt x="243" y="131"/>
                    <a:pt x="243" y="131"/>
                    <a:pt x="243" y="131"/>
                  </a:cubicBezTo>
                  <a:cubicBezTo>
                    <a:pt x="265" y="131"/>
                    <a:pt x="290" y="118"/>
                    <a:pt x="317" y="81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18" y="80"/>
                    <a:pt x="318" y="80"/>
                    <a:pt x="318" y="79"/>
                  </a:cubicBezTo>
                  <a:cubicBezTo>
                    <a:pt x="315" y="79"/>
                    <a:pt x="315" y="79"/>
                    <a:pt x="315" y="79"/>
                  </a:cubicBezTo>
                  <a:cubicBezTo>
                    <a:pt x="315" y="79"/>
                    <a:pt x="316" y="69"/>
                    <a:pt x="318" y="54"/>
                  </a:cubicBezTo>
                  <a:cubicBezTo>
                    <a:pt x="300" y="80"/>
                    <a:pt x="279" y="91"/>
                    <a:pt x="258" y="91"/>
                  </a:cubicBezTo>
                  <a:cubicBezTo>
                    <a:pt x="228" y="91"/>
                    <a:pt x="197" y="71"/>
                    <a:pt x="167" y="47"/>
                  </a:cubicBezTo>
                  <a:moveTo>
                    <a:pt x="484" y="10"/>
                  </a:moveTo>
                  <a:cubicBezTo>
                    <a:pt x="468" y="48"/>
                    <a:pt x="434" y="65"/>
                    <a:pt x="396" y="65"/>
                  </a:cubicBezTo>
                  <a:cubicBezTo>
                    <a:pt x="373" y="65"/>
                    <a:pt x="349" y="59"/>
                    <a:pt x="328" y="47"/>
                  </a:cubicBezTo>
                  <a:cubicBezTo>
                    <a:pt x="326" y="55"/>
                    <a:pt x="325" y="62"/>
                    <a:pt x="324" y="67"/>
                  </a:cubicBezTo>
                  <a:cubicBezTo>
                    <a:pt x="323" y="75"/>
                    <a:pt x="322" y="80"/>
                    <a:pt x="322" y="80"/>
                  </a:cubicBezTo>
                  <a:cubicBezTo>
                    <a:pt x="319" y="79"/>
                    <a:pt x="319" y="79"/>
                    <a:pt x="319" y="79"/>
                  </a:cubicBezTo>
                  <a:cubicBezTo>
                    <a:pt x="319" y="79"/>
                    <a:pt x="319" y="80"/>
                    <a:pt x="319" y="80"/>
                  </a:cubicBezTo>
                  <a:cubicBezTo>
                    <a:pt x="326" y="85"/>
                    <a:pt x="332" y="89"/>
                    <a:pt x="338" y="93"/>
                  </a:cubicBezTo>
                  <a:cubicBezTo>
                    <a:pt x="365" y="110"/>
                    <a:pt x="388" y="117"/>
                    <a:pt x="408" y="117"/>
                  </a:cubicBezTo>
                  <a:cubicBezTo>
                    <a:pt x="408" y="117"/>
                    <a:pt x="408" y="117"/>
                    <a:pt x="408" y="117"/>
                  </a:cubicBezTo>
                  <a:cubicBezTo>
                    <a:pt x="408" y="117"/>
                    <a:pt x="408" y="117"/>
                    <a:pt x="408" y="117"/>
                  </a:cubicBezTo>
                  <a:cubicBezTo>
                    <a:pt x="449" y="117"/>
                    <a:pt x="476" y="88"/>
                    <a:pt x="487" y="57"/>
                  </a:cubicBezTo>
                  <a:cubicBezTo>
                    <a:pt x="487" y="57"/>
                    <a:pt x="487" y="57"/>
                    <a:pt x="487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83" y="56"/>
                    <a:pt x="483" y="56"/>
                    <a:pt x="483" y="56"/>
                  </a:cubicBezTo>
                  <a:cubicBezTo>
                    <a:pt x="483" y="56"/>
                    <a:pt x="483" y="38"/>
                    <a:pt x="484" y="10"/>
                  </a:cubicBezTo>
                  <a:moveTo>
                    <a:pt x="493" y="0"/>
                  </a:moveTo>
                  <a:cubicBezTo>
                    <a:pt x="492" y="18"/>
                    <a:pt x="492" y="34"/>
                    <a:pt x="491" y="44"/>
                  </a:cubicBezTo>
                  <a:cubicBezTo>
                    <a:pt x="491" y="51"/>
                    <a:pt x="491" y="56"/>
                    <a:pt x="491" y="56"/>
                  </a:cubicBezTo>
                  <a:cubicBezTo>
                    <a:pt x="491" y="56"/>
                    <a:pt x="491" y="56"/>
                    <a:pt x="491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87" y="56"/>
                    <a:pt x="487" y="56"/>
                    <a:pt x="487" y="56"/>
                  </a:cubicBezTo>
                  <a:cubicBezTo>
                    <a:pt x="489" y="57"/>
                    <a:pt x="491" y="58"/>
                    <a:pt x="492" y="58"/>
                  </a:cubicBezTo>
                  <a:cubicBezTo>
                    <a:pt x="492" y="58"/>
                    <a:pt x="492" y="58"/>
                    <a:pt x="492" y="58"/>
                  </a:cubicBezTo>
                  <a:cubicBezTo>
                    <a:pt x="493" y="58"/>
                    <a:pt x="493" y="58"/>
                    <a:pt x="493" y="58"/>
                  </a:cubicBezTo>
                  <a:cubicBezTo>
                    <a:pt x="506" y="64"/>
                    <a:pt x="521" y="68"/>
                    <a:pt x="536" y="68"/>
                  </a:cubicBezTo>
                  <a:cubicBezTo>
                    <a:pt x="572" y="68"/>
                    <a:pt x="611" y="48"/>
                    <a:pt x="649" y="3"/>
                  </a:cubicBezTo>
                  <a:cubicBezTo>
                    <a:pt x="639" y="14"/>
                    <a:pt x="619" y="20"/>
                    <a:pt x="593" y="20"/>
                  </a:cubicBezTo>
                  <a:cubicBezTo>
                    <a:pt x="565" y="20"/>
                    <a:pt x="529" y="13"/>
                    <a:pt x="493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58"/>
            <p:cNvSpPr/>
            <p:nvPr/>
          </p:nvSpPr>
          <p:spPr>
            <a:xfrm>
              <a:off x="7363606" y="3857110"/>
              <a:ext cx="9931" cy="59585"/>
            </a:xfrm>
            <a:custGeom>
              <a:rect b="b" l="l" r="r" t="t"/>
              <a:pathLst>
                <a:path extrusionOk="0" h="58" w="10">
                  <a:moveTo>
                    <a:pt x="6" y="0"/>
                  </a:moveTo>
                  <a:cubicBezTo>
                    <a:pt x="4" y="4"/>
                    <a:pt x="3" y="8"/>
                    <a:pt x="1" y="12"/>
                  </a:cubicBezTo>
                  <a:cubicBezTo>
                    <a:pt x="0" y="40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3"/>
                    <a:pt x="8" y="46"/>
                  </a:cubicBezTo>
                  <a:cubicBezTo>
                    <a:pt x="9" y="36"/>
                    <a:pt x="9" y="20"/>
                    <a:pt x="10" y="2"/>
                  </a:cubicBezTo>
                  <a:cubicBezTo>
                    <a:pt x="8" y="1"/>
                    <a:pt x="7" y="1"/>
                    <a:pt x="6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58"/>
            <p:cNvSpPr/>
            <p:nvPr/>
          </p:nvSpPr>
          <p:spPr>
            <a:xfrm>
              <a:off x="7192135" y="3905439"/>
              <a:ext cx="13241" cy="35751"/>
            </a:xfrm>
            <a:custGeom>
              <a:rect b="b" l="l" r="r" t="t"/>
              <a:pathLst>
                <a:path extrusionOk="0" h="35" w="13">
                  <a:moveTo>
                    <a:pt x="9" y="0"/>
                  </a:moveTo>
                  <a:cubicBezTo>
                    <a:pt x="7" y="3"/>
                    <a:pt x="5" y="6"/>
                    <a:pt x="3" y="9"/>
                  </a:cubicBezTo>
                  <a:cubicBezTo>
                    <a:pt x="1" y="24"/>
                    <a:pt x="0" y="34"/>
                    <a:pt x="0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8" y="30"/>
                    <a:pt x="9" y="22"/>
                  </a:cubicBezTo>
                  <a:cubicBezTo>
                    <a:pt x="10" y="17"/>
                    <a:pt x="11" y="10"/>
                    <a:pt x="13" y="2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58"/>
            <p:cNvSpPr/>
            <p:nvPr/>
          </p:nvSpPr>
          <p:spPr>
            <a:xfrm>
              <a:off x="7031257" y="3904115"/>
              <a:ext cx="9931" cy="24496"/>
            </a:xfrm>
            <a:custGeom>
              <a:rect b="b" l="l" r="r" t="t"/>
              <a:pathLst>
                <a:path extrusionOk="0" h="24" w="10">
                  <a:moveTo>
                    <a:pt x="7" y="0"/>
                  </a:moveTo>
                  <a:cubicBezTo>
                    <a:pt x="5" y="2"/>
                    <a:pt x="4" y="5"/>
                    <a:pt x="2" y="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7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58"/>
            <p:cNvSpPr/>
            <p:nvPr/>
          </p:nvSpPr>
          <p:spPr>
            <a:xfrm>
              <a:off x="7532429" y="3861082"/>
              <a:ext cx="1324" cy="132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D16D4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58"/>
            <p:cNvSpPr/>
            <p:nvPr/>
          </p:nvSpPr>
          <p:spPr>
            <a:xfrm>
              <a:off x="7534415" y="3857110"/>
              <a:ext cx="2648" cy="1986"/>
            </a:xfrm>
            <a:custGeom>
              <a:rect b="b" l="l" r="r" t="t"/>
              <a:pathLst>
                <a:path extrusionOk="0" h="2" w="2">
                  <a:moveTo>
                    <a:pt x="2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1" y="1"/>
                    <a:pt x="2" y="0"/>
                  </a:cubicBezTo>
                </a:path>
              </a:pathLst>
            </a:custGeom>
            <a:solidFill>
              <a:srgbClr val="C866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58"/>
            <p:cNvSpPr/>
            <p:nvPr/>
          </p:nvSpPr>
          <p:spPr>
            <a:xfrm>
              <a:off x="6976307" y="3818711"/>
              <a:ext cx="95998" cy="70177"/>
            </a:xfrm>
            <a:custGeom>
              <a:rect b="b" l="l" r="r" t="t"/>
              <a:pathLst>
                <a:path extrusionOk="0" h="69" w="94">
                  <a:moveTo>
                    <a:pt x="94" y="69"/>
                  </a:moveTo>
                  <a:cubicBezTo>
                    <a:pt x="94" y="69"/>
                    <a:pt x="79" y="46"/>
                    <a:pt x="75" y="23"/>
                  </a:cubicBezTo>
                  <a:cubicBezTo>
                    <a:pt x="71" y="0"/>
                    <a:pt x="12" y="6"/>
                    <a:pt x="0" y="47"/>
                  </a:cubicBezTo>
                  <a:cubicBezTo>
                    <a:pt x="56" y="54"/>
                    <a:pt x="94" y="69"/>
                    <a:pt x="94" y="69"/>
                  </a:cubicBezTo>
                </a:path>
              </a:pathLst>
            </a:custGeom>
            <a:solidFill>
              <a:srgbClr val="B978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58"/>
            <p:cNvSpPr/>
            <p:nvPr/>
          </p:nvSpPr>
          <p:spPr>
            <a:xfrm>
              <a:off x="7452983" y="2852776"/>
              <a:ext cx="8400" cy="222300"/>
            </a:xfrm>
            <a:prstGeom prst="rect">
              <a:avLst/>
            </a:prstGeom>
            <a:solidFill>
              <a:srgbClr val="9520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58"/>
            <p:cNvSpPr/>
            <p:nvPr/>
          </p:nvSpPr>
          <p:spPr>
            <a:xfrm>
              <a:off x="7452983" y="2852776"/>
              <a:ext cx="8607" cy="222450"/>
            </a:xfrm>
            <a:custGeom>
              <a:rect b="b" l="l" r="r" t="t"/>
              <a:pathLst>
                <a:path extrusionOk="0" h="336" w="13">
                  <a:moveTo>
                    <a:pt x="13" y="336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0" y="33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58"/>
            <p:cNvSpPr/>
            <p:nvPr/>
          </p:nvSpPr>
          <p:spPr>
            <a:xfrm>
              <a:off x="7412598" y="3650549"/>
              <a:ext cx="81432" cy="55612"/>
            </a:xfrm>
            <a:custGeom>
              <a:rect b="b" l="l" r="r" t="t"/>
              <a:pathLst>
                <a:path extrusionOk="0" h="55" w="80">
                  <a:moveTo>
                    <a:pt x="15" y="1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73" y="6"/>
                    <a:pt x="80" y="16"/>
                    <a:pt x="76" y="26"/>
                  </a:cubicBezTo>
                  <a:cubicBezTo>
                    <a:pt x="71" y="40"/>
                    <a:pt x="60" y="55"/>
                    <a:pt x="35" y="54"/>
                  </a:cubicBezTo>
                  <a:cubicBezTo>
                    <a:pt x="6" y="53"/>
                    <a:pt x="1" y="30"/>
                    <a:pt x="1" y="14"/>
                  </a:cubicBezTo>
                  <a:cubicBezTo>
                    <a:pt x="0" y="6"/>
                    <a:pt x="7" y="0"/>
                    <a:pt x="15" y="1"/>
                  </a:cubicBezTo>
                </a:path>
              </a:pathLst>
            </a:custGeom>
            <a:solidFill>
              <a:srgbClr val="B978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58"/>
            <p:cNvSpPr/>
            <p:nvPr/>
          </p:nvSpPr>
          <p:spPr>
            <a:xfrm>
              <a:off x="7445038" y="3705500"/>
              <a:ext cx="331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ED7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58"/>
            <p:cNvSpPr/>
            <p:nvPr/>
          </p:nvSpPr>
          <p:spPr>
            <a:xfrm>
              <a:off x="7417232" y="3681666"/>
              <a:ext cx="67529" cy="23834"/>
            </a:xfrm>
            <a:custGeom>
              <a:rect b="b" l="l" r="r" t="t"/>
              <a:pathLst>
                <a:path extrusionOk="0" h="23" w="66">
                  <a:moveTo>
                    <a:pt x="28" y="0"/>
                  </a:moveTo>
                  <a:cubicBezTo>
                    <a:pt x="16" y="0"/>
                    <a:pt x="6" y="2"/>
                    <a:pt x="0" y="4"/>
                  </a:cubicBezTo>
                  <a:cubicBezTo>
                    <a:pt x="4" y="13"/>
                    <a:pt x="12" y="21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2" y="23"/>
                    <a:pt x="33" y="23"/>
                  </a:cubicBezTo>
                  <a:cubicBezTo>
                    <a:pt x="49" y="23"/>
                    <a:pt x="59" y="15"/>
                    <a:pt x="66" y="6"/>
                  </a:cubicBezTo>
                  <a:cubicBezTo>
                    <a:pt x="52" y="2"/>
                    <a:pt x="39" y="0"/>
                    <a:pt x="28" y="0"/>
                  </a:cubicBezTo>
                </a:path>
              </a:pathLst>
            </a:custGeom>
            <a:solidFill>
              <a:srgbClr val="C16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58"/>
            <p:cNvSpPr/>
            <p:nvPr/>
          </p:nvSpPr>
          <p:spPr>
            <a:xfrm>
              <a:off x="7263637" y="3607516"/>
              <a:ext cx="105266" cy="72164"/>
            </a:xfrm>
            <a:custGeom>
              <a:rect b="b" l="l" r="r" t="t"/>
              <a:pathLst>
                <a:path extrusionOk="0" h="71" w="103">
                  <a:moveTo>
                    <a:pt x="19" y="1"/>
                  </a:moveTo>
                  <a:cubicBezTo>
                    <a:pt x="81" y="6"/>
                    <a:pt x="81" y="6"/>
                    <a:pt x="81" y="6"/>
                  </a:cubicBezTo>
                  <a:cubicBezTo>
                    <a:pt x="94" y="7"/>
                    <a:pt x="103" y="21"/>
                    <a:pt x="98" y="34"/>
                  </a:cubicBezTo>
                  <a:cubicBezTo>
                    <a:pt x="92" y="51"/>
                    <a:pt x="77" y="71"/>
                    <a:pt x="45" y="69"/>
                  </a:cubicBezTo>
                  <a:cubicBezTo>
                    <a:pt x="8" y="68"/>
                    <a:pt x="1" y="38"/>
                    <a:pt x="1" y="18"/>
                  </a:cubicBezTo>
                  <a:cubicBezTo>
                    <a:pt x="0" y="8"/>
                    <a:pt x="9" y="0"/>
                    <a:pt x="19" y="1"/>
                  </a:cubicBezTo>
                </a:path>
              </a:pathLst>
            </a:custGeom>
            <a:solidFill>
              <a:srgbClr val="B978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58"/>
            <p:cNvSpPr/>
            <p:nvPr/>
          </p:nvSpPr>
          <p:spPr>
            <a:xfrm>
              <a:off x="7303360" y="3677693"/>
              <a:ext cx="15227" cy="0"/>
            </a:xfrm>
            <a:custGeom>
              <a:rect b="b" l="l" r="r" t="t"/>
              <a:pathLst>
                <a:path extrusionOk="0" h="120000" w="15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2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6" y="0"/>
                  </a:moveTo>
                  <a:cubicBezTo>
                    <a:pt x="7" y="0"/>
                    <a:pt x="8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ED7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58"/>
            <p:cNvSpPr/>
            <p:nvPr/>
          </p:nvSpPr>
          <p:spPr>
            <a:xfrm>
              <a:off x="7269595" y="3648563"/>
              <a:ext cx="86729" cy="29130"/>
            </a:xfrm>
            <a:custGeom>
              <a:rect b="b" l="l" r="r" t="t"/>
              <a:pathLst>
                <a:path extrusionOk="0" h="29" w="85">
                  <a:moveTo>
                    <a:pt x="37" y="0"/>
                  </a:moveTo>
                  <a:cubicBezTo>
                    <a:pt x="21" y="0"/>
                    <a:pt x="8" y="3"/>
                    <a:pt x="0" y="5"/>
                  </a:cubicBezTo>
                  <a:cubicBezTo>
                    <a:pt x="5" y="16"/>
                    <a:pt x="15" y="26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9"/>
                    <a:pt x="41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66" y="27"/>
                    <a:pt x="78" y="18"/>
                    <a:pt x="85" y="7"/>
                  </a:cubicBezTo>
                  <a:cubicBezTo>
                    <a:pt x="68" y="2"/>
                    <a:pt x="51" y="0"/>
                    <a:pt x="37" y="0"/>
                  </a:cubicBezTo>
                </a:path>
              </a:pathLst>
            </a:custGeom>
            <a:solidFill>
              <a:srgbClr val="C16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58"/>
            <p:cNvSpPr/>
            <p:nvPr/>
          </p:nvSpPr>
          <p:spPr>
            <a:xfrm>
              <a:off x="7108717" y="3637970"/>
              <a:ext cx="105266" cy="72826"/>
            </a:xfrm>
            <a:custGeom>
              <a:rect b="b" l="l" r="r" t="t"/>
              <a:pathLst>
                <a:path extrusionOk="0" h="71" w="103">
                  <a:moveTo>
                    <a:pt x="19" y="1"/>
                  </a:moveTo>
                  <a:cubicBezTo>
                    <a:pt x="80" y="6"/>
                    <a:pt x="80" y="6"/>
                    <a:pt x="80" y="6"/>
                  </a:cubicBezTo>
                  <a:cubicBezTo>
                    <a:pt x="94" y="7"/>
                    <a:pt x="103" y="21"/>
                    <a:pt x="98" y="33"/>
                  </a:cubicBezTo>
                  <a:cubicBezTo>
                    <a:pt x="91" y="51"/>
                    <a:pt x="77" y="71"/>
                    <a:pt x="45" y="69"/>
                  </a:cubicBezTo>
                  <a:cubicBezTo>
                    <a:pt x="8" y="67"/>
                    <a:pt x="1" y="38"/>
                    <a:pt x="0" y="18"/>
                  </a:cubicBezTo>
                  <a:cubicBezTo>
                    <a:pt x="0" y="8"/>
                    <a:pt x="9" y="0"/>
                    <a:pt x="19" y="1"/>
                  </a:cubicBezTo>
                </a:path>
              </a:pathLst>
            </a:custGeom>
            <a:solidFill>
              <a:srgbClr val="B978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p58"/>
            <p:cNvSpPr/>
            <p:nvPr/>
          </p:nvSpPr>
          <p:spPr>
            <a:xfrm>
              <a:off x="7147778" y="3707486"/>
              <a:ext cx="13241" cy="662"/>
            </a:xfrm>
            <a:custGeom>
              <a:rect b="b" l="l" r="r" t="t"/>
              <a:pathLst>
                <a:path extrusionOk="0" h="1" w="13"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ED7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58"/>
            <p:cNvSpPr/>
            <p:nvPr/>
          </p:nvSpPr>
          <p:spPr>
            <a:xfrm>
              <a:off x="7114675" y="3679017"/>
              <a:ext cx="86729" cy="29130"/>
            </a:xfrm>
            <a:custGeom>
              <a:rect b="b" l="l" r="r" t="t"/>
              <a:pathLst>
                <a:path extrusionOk="0" h="29" w="85">
                  <a:moveTo>
                    <a:pt x="37" y="0"/>
                  </a:moveTo>
                  <a:cubicBezTo>
                    <a:pt x="21" y="0"/>
                    <a:pt x="8" y="2"/>
                    <a:pt x="0" y="4"/>
                  </a:cubicBezTo>
                  <a:cubicBezTo>
                    <a:pt x="5" y="16"/>
                    <a:pt x="14" y="26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9"/>
                    <a:pt x="41" y="29"/>
                    <a:pt x="42" y="29"/>
                  </a:cubicBezTo>
                  <a:cubicBezTo>
                    <a:pt x="42" y="29"/>
                    <a:pt x="42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3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65" y="28"/>
                    <a:pt x="77" y="19"/>
                    <a:pt x="85" y="7"/>
                  </a:cubicBezTo>
                  <a:cubicBezTo>
                    <a:pt x="67" y="2"/>
                    <a:pt x="51" y="0"/>
                    <a:pt x="37" y="0"/>
                  </a:cubicBezTo>
                </a:path>
              </a:pathLst>
            </a:custGeom>
            <a:solidFill>
              <a:srgbClr val="C16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58"/>
            <p:cNvSpPr/>
            <p:nvPr/>
          </p:nvSpPr>
          <p:spPr>
            <a:xfrm>
              <a:off x="6777692" y="3306944"/>
              <a:ext cx="195305" cy="447548"/>
            </a:xfrm>
            <a:custGeom>
              <a:rect b="b" l="l" r="r" t="t"/>
              <a:pathLst>
                <a:path extrusionOk="0" h="439" w="192">
                  <a:moveTo>
                    <a:pt x="12" y="439"/>
                  </a:moveTo>
                  <a:cubicBezTo>
                    <a:pt x="12" y="439"/>
                    <a:pt x="12" y="439"/>
                    <a:pt x="12" y="439"/>
                  </a:cubicBezTo>
                  <a:cubicBezTo>
                    <a:pt x="12" y="439"/>
                    <a:pt x="12" y="439"/>
                    <a:pt x="12" y="439"/>
                  </a:cubicBezTo>
                  <a:moveTo>
                    <a:pt x="12" y="438"/>
                  </a:moveTo>
                  <a:cubicBezTo>
                    <a:pt x="12" y="438"/>
                    <a:pt x="12" y="438"/>
                    <a:pt x="12" y="438"/>
                  </a:cubicBezTo>
                  <a:cubicBezTo>
                    <a:pt x="12" y="438"/>
                    <a:pt x="12" y="438"/>
                    <a:pt x="12" y="438"/>
                  </a:cubicBezTo>
                  <a:moveTo>
                    <a:pt x="12" y="438"/>
                  </a:moveTo>
                  <a:cubicBezTo>
                    <a:pt x="12" y="438"/>
                    <a:pt x="12" y="438"/>
                    <a:pt x="12" y="438"/>
                  </a:cubicBezTo>
                  <a:cubicBezTo>
                    <a:pt x="12" y="438"/>
                    <a:pt x="12" y="438"/>
                    <a:pt x="12" y="438"/>
                  </a:cubicBezTo>
                  <a:moveTo>
                    <a:pt x="12" y="437"/>
                  </a:moveTo>
                  <a:cubicBezTo>
                    <a:pt x="12" y="437"/>
                    <a:pt x="12" y="437"/>
                    <a:pt x="12" y="437"/>
                  </a:cubicBezTo>
                  <a:cubicBezTo>
                    <a:pt x="12" y="437"/>
                    <a:pt x="12" y="437"/>
                    <a:pt x="12" y="437"/>
                  </a:cubicBezTo>
                  <a:moveTo>
                    <a:pt x="12" y="436"/>
                  </a:moveTo>
                  <a:cubicBezTo>
                    <a:pt x="12" y="437"/>
                    <a:pt x="12" y="437"/>
                    <a:pt x="12" y="437"/>
                  </a:cubicBezTo>
                  <a:cubicBezTo>
                    <a:pt x="12" y="437"/>
                    <a:pt x="12" y="437"/>
                    <a:pt x="12" y="436"/>
                  </a:cubicBezTo>
                  <a:moveTo>
                    <a:pt x="12" y="436"/>
                  </a:moveTo>
                  <a:cubicBezTo>
                    <a:pt x="12" y="436"/>
                    <a:pt x="12" y="436"/>
                    <a:pt x="12" y="436"/>
                  </a:cubicBezTo>
                  <a:cubicBezTo>
                    <a:pt x="12" y="436"/>
                    <a:pt x="12" y="436"/>
                    <a:pt x="12" y="436"/>
                  </a:cubicBezTo>
                  <a:moveTo>
                    <a:pt x="12" y="435"/>
                  </a:moveTo>
                  <a:cubicBezTo>
                    <a:pt x="12" y="435"/>
                    <a:pt x="12" y="435"/>
                    <a:pt x="12" y="435"/>
                  </a:cubicBezTo>
                  <a:cubicBezTo>
                    <a:pt x="12" y="435"/>
                    <a:pt x="12" y="435"/>
                    <a:pt x="12" y="435"/>
                  </a:cubicBezTo>
                  <a:moveTo>
                    <a:pt x="12" y="435"/>
                  </a:moveTo>
                  <a:cubicBezTo>
                    <a:pt x="12" y="435"/>
                    <a:pt x="12" y="435"/>
                    <a:pt x="12" y="435"/>
                  </a:cubicBezTo>
                  <a:cubicBezTo>
                    <a:pt x="12" y="435"/>
                    <a:pt x="12" y="435"/>
                    <a:pt x="12" y="435"/>
                  </a:cubicBezTo>
                  <a:moveTo>
                    <a:pt x="12" y="434"/>
                  </a:moveTo>
                  <a:cubicBezTo>
                    <a:pt x="12" y="434"/>
                    <a:pt x="12" y="434"/>
                    <a:pt x="12" y="434"/>
                  </a:cubicBezTo>
                  <a:cubicBezTo>
                    <a:pt x="12" y="434"/>
                    <a:pt x="12" y="434"/>
                    <a:pt x="12" y="434"/>
                  </a:cubicBezTo>
                  <a:moveTo>
                    <a:pt x="12" y="433"/>
                  </a:moveTo>
                  <a:cubicBezTo>
                    <a:pt x="12" y="434"/>
                    <a:pt x="12" y="434"/>
                    <a:pt x="12" y="434"/>
                  </a:cubicBezTo>
                  <a:cubicBezTo>
                    <a:pt x="12" y="434"/>
                    <a:pt x="12" y="434"/>
                    <a:pt x="12" y="433"/>
                  </a:cubicBezTo>
                  <a:moveTo>
                    <a:pt x="12" y="433"/>
                  </a:moveTo>
                  <a:cubicBezTo>
                    <a:pt x="12" y="433"/>
                    <a:pt x="12" y="433"/>
                    <a:pt x="12" y="433"/>
                  </a:cubicBezTo>
                  <a:cubicBezTo>
                    <a:pt x="12" y="433"/>
                    <a:pt x="12" y="433"/>
                    <a:pt x="12" y="433"/>
                  </a:cubicBezTo>
                  <a:moveTo>
                    <a:pt x="12" y="432"/>
                  </a:moveTo>
                  <a:cubicBezTo>
                    <a:pt x="12" y="433"/>
                    <a:pt x="12" y="433"/>
                    <a:pt x="12" y="433"/>
                  </a:cubicBezTo>
                  <a:cubicBezTo>
                    <a:pt x="12" y="433"/>
                    <a:pt x="12" y="433"/>
                    <a:pt x="12" y="432"/>
                  </a:cubicBezTo>
                  <a:moveTo>
                    <a:pt x="12" y="432"/>
                  </a:moveTo>
                  <a:cubicBezTo>
                    <a:pt x="12" y="432"/>
                    <a:pt x="12" y="432"/>
                    <a:pt x="12" y="432"/>
                  </a:cubicBezTo>
                  <a:cubicBezTo>
                    <a:pt x="12" y="432"/>
                    <a:pt x="12" y="432"/>
                    <a:pt x="12" y="432"/>
                  </a:cubicBezTo>
                  <a:moveTo>
                    <a:pt x="12" y="431"/>
                  </a:moveTo>
                  <a:cubicBezTo>
                    <a:pt x="12" y="431"/>
                    <a:pt x="12" y="432"/>
                    <a:pt x="12" y="432"/>
                  </a:cubicBezTo>
                  <a:cubicBezTo>
                    <a:pt x="12" y="432"/>
                    <a:pt x="12" y="431"/>
                    <a:pt x="12" y="431"/>
                  </a:cubicBezTo>
                  <a:moveTo>
                    <a:pt x="11" y="431"/>
                  </a:moveTo>
                  <a:cubicBezTo>
                    <a:pt x="11" y="431"/>
                    <a:pt x="11" y="431"/>
                    <a:pt x="11" y="431"/>
                  </a:cubicBezTo>
                  <a:cubicBezTo>
                    <a:pt x="11" y="431"/>
                    <a:pt x="11" y="431"/>
                    <a:pt x="11" y="431"/>
                  </a:cubicBezTo>
                  <a:moveTo>
                    <a:pt x="11" y="430"/>
                  </a:moveTo>
                  <a:cubicBezTo>
                    <a:pt x="11" y="430"/>
                    <a:pt x="11" y="430"/>
                    <a:pt x="11" y="431"/>
                  </a:cubicBezTo>
                  <a:cubicBezTo>
                    <a:pt x="11" y="430"/>
                    <a:pt x="11" y="430"/>
                    <a:pt x="11" y="430"/>
                  </a:cubicBezTo>
                  <a:moveTo>
                    <a:pt x="192" y="0"/>
                  </a:moveTo>
                  <a:cubicBezTo>
                    <a:pt x="87" y="76"/>
                    <a:pt x="87" y="76"/>
                    <a:pt x="87" y="76"/>
                  </a:cubicBezTo>
                  <a:cubicBezTo>
                    <a:pt x="32" y="115"/>
                    <a:pt x="0" y="178"/>
                    <a:pt x="0" y="245"/>
                  </a:cubicBezTo>
                  <a:cubicBezTo>
                    <a:pt x="0" y="178"/>
                    <a:pt x="32" y="115"/>
                    <a:pt x="87" y="76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9" y="5"/>
                    <a:pt x="190" y="3"/>
                    <a:pt x="1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58"/>
            <p:cNvSpPr/>
            <p:nvPr/>
          </p:nvSpPr>
          <p:spPr>
            <a:xfrm>
              <a:off x="6777692" y="3314888"/>
              <a:ext cx="342280" cy="579958"/>
            </a:xfrm>
            <a:custGeom>
              <a:rect b="b" l="l" r="r" t="t"/>
              <a:pathLst>
                <a:path extrusionOk="0" h="569" w="336">
                  <a:moveTo>
                    <a:pt x="262" y="554"/>
                  </a:moveTo>
                  <a:cubicBezTo>
                    <a:pt x="262" y="556"/>
                    <a:pt x="262" y="556"/>
                    <a:pt x="262" y="556"/>
                  </a:cubicBezTo>
                  <a:cubicBezTo>
                    <a:pt x="280" y="560"/>
                    <a:pt x="280" y="560"/>
                    <a:pt x="280" y="560"/>
                  </a:cubicBezTo>
                  <a:cubicBezTo>
                    <a:pt x="276" y="558"/>
                    <a:pt x="270" y="556"/>
                    <a:pt x="262" y="554"/>
                  </a:cubicBezTo>
                  <a:moveTo>
                    <a:pt x="271" y="521"/>
                  </a:moveTo>
                  <a:cubicBezTo>
                    <a:pt x="275" y="539"/>
                    <a:pt x="285" y="556"/>
                    <a:pt x="288" y="561"/>
                  </a:cubicBezTo>
                  <a:cubicBezTo>
                    <a:pt x="311" y="565"/>
                    <a:pt x="311" y="565"/>
                    <a:pt x="311" y="565"/>
                  </a:cubicBezTo>
                  <a:cubicBezTo>
                    <a:pt x="336" y="569"/>
                    <a:pt x="336" y="569"/>
                    <a:pt x="336" y="569"/>
                  </a:cubicBezTo>
                  <a:cubicBezTo>
                    <a:pt x="336" y="569"/>
                    <a:pt x="310" y="546"/>
                    <a:pt x="271" y="521"/>
                  </a:cubicBezTo>
                  <a:moveTo>
                    <a:pt x="187" y="0"/>
                  </a:moveTo>
                  <a:cubicBezTo>
                    <a:pt x="87" y="68"/>
                    <a:pt x="87" y="68"/>
                    <a:pt x="87" y="68"/>
                  </a:cubicBezTo>
                  <a:cubicBezTo>
                    <a:pt x="32" y="107"/>
                    <a:pt x="0" y="170"/>
                    <a:pt x="0" y="237"/>
                  </a:cubicBezTo>
                  <a:cubicBezTo>
                    <a:pt x="0" y="242"/>
                    <a:pt x="0" y="247"/>
                    <a:pt x="0" y="252"/>
                  </a:cubicBezTo>
                  <a:cubicBezTo>
                    <a:pt x="11" y="422"/>
                    <a:pt x="11" y="422"/>
                    <a:pt x="11" y="422"/>
                  </a:cubicBezTo>
                  <a:cubicBezTo>
                    <a:pt x="11" y="422"/>
                    <a:pt x="11" y="422"/>
                    <a:pt x="11" y="422"/>
                  </a:cubicBezTo>
                  <a:cubicBezTo>
                    <a:pt x="11" y="422"/>
                    <a:pt x="11" y="422"/>
                    <a:pt x="11" y="423"/>
                  </a:cubicBezTo>
                  <a:cubicBezTo>
                    <a:pt x="11" y="423"/>
                    <a:pt x="11" y="423"/>
                    <a:pt x="11" y="423"/>
                  </a:cubicBezTo>
                  <a:cubicBezTo>
                    <a:pt x="11" y="423"/>
                    <a:pt x="11" y="423"/>
                    <a:pt x="11" y="423"/>
                  </a:cubicBezTo>
                  <a:cubicBezTo>
                    <a:pt x="11" y="423"/>
                    <a:pt x="12" y="423"/>
                    <a:pt x="12" y="423"/>
                  </a:cubicBezTo>
                  <a:cubicBezTo>
                    <a:pt x="12" y="423"/>
                    <a:pt x="12" y="424"/>
                    <a:pt x="12" y="424"/>
                  </a:cubicBezTo>
                  <a:cubicBezTo>
                    <a:pt x="12" y="424"/>
                    <a:pt x="12" y="424"/>
                    <a:pt x="12" y="424"/>
                  </a:cubicBezTo>
                  <a:cubicBezTo>
                    <a:pt x="12" y="424"/>
                    <a:pt x="12" y="424"/>
                    <a:pt x="12" y="424"/>
                  </a:cubicBezTo>
                  <a:cubicBezTo>
                    <a:pt x="12" y="424"/>
                    <a:pt x="12" y="424"/>
                    <a:pt x="12" y="424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2" y="426"/>
                    <a:pt x="12" y="426"/>
                    <a:pt x="12" y="426"/>
                  </a:cubicBezTo>
                  <a:cubicBezTo>
                    <a:pt x="12" y="426"/>
                    <a:pt x="12" y="427"/>
                    <a:pt x="12" y="42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27"/>
                    <a:pt x="12" y="427"/>
                    <a:pt x="12" y="427"/>
                  </a:cubicBezTo>
                  <a:cubicBezTo>
                    <a:pt x="12" y="428"/>
                    <a:pt x="12" y="428"/>
                    <a:pt x="12" y="428"/>
                  </a:cubicBezTo>
                  <a:cubicBezTo>
                    <a:pt x="12" y="428"/>
                    <a:pt x="12" y="428"/>
                    <a:pt x="12" y="428"/>
                  </a:cubicBezTo>
                  <a:cubicBezTo>
                    <a:pt x="12" y="428"/>
                    <a:pt x="12" y="428"/>
                    <a:pt x="12" y="428"/>
                  </a:cubicBezTo>
                  <a:cubicBezTo>
                    <a:pt x="12" y="429"/>
                    <a:pt x="12" y="429"/>
                    <a:pt x="12" y="429"/>
                  </a:cubicBezTo>
                  <a:cubicBezTo>
                    <a:pt x="12" y="429"/>
                    <a:pt x="12" y="429"/>
                    <a:pt x="12" y="429"/>
                  </a:cubicBezTo>
                  <a:cubicBezTo>
                    <a:pt x="12" y="429"/>
                    <a:pt x="12" y="429"/>
                    <a:pt x="12" y="429"/>
                  </a:cubicBezTo>
                  <a:cubicBezTo>
                    <a:pt x="12" y="429"/>
                    <a:pt x="12" y="429"/>
                    <a:pt x="12" y="430"/>
                  </a:cubicBezTo>
                  <a:cubicBezTo>
                    <a:pt x="12" y="430"/>
                    <a:pt x="12" y="430"/>
                    <a:pt x="12" y="430"/>
                  </a:cubicBezTo>
                  <a:cubicBezTo>
                    <a:pt x="12" y="430"/>
                    <a:pt x="12" y="430"/>
                    <a:pt x="12" y="430"/>
                  </a:cubicBezTo>
                  <a:cubicBezTo>
                    <a:pt x="12" y="430"/>
                    <a:pt x="12" y="430"/>
                    <a:pt x="12" y="430"/>
                  </a:cubicBezTo>
                  <a:cubicBezTo>
                    <a:pt x="12" y="430"/>
                    <a:pt x="12" y="431"/>
                    <a:pt x="12" y="431"/>
                  </a:cubicBezTo>
                  <a:cubicBezTo>
                    <a:pt x="12" y="431"/>
                    <a:pt x="12" y="431"/>
                    <a:pt x="12" y="431"/>
                  </a:cubicBezTo>
                  <a:cubicBezTo>
                    <a:pt x="18" y="471"/>
                    <a:pt x="44" y="505"/>
                    <a:pt x="81" y="522"/>
                  </a:cubicBezTo>
                  <a:cubicBezTo>
                    <a:pt x="254" y="555"/>
                    <a:pt x="254" y="555"/>
                    <a:pt x="254" y="555"/>
                  </a:cubicBezTo>
                  <a:cubicBezTo>
                    <a:pt x="254" y="553"/>
                    <a:pt x="254" y="553"/>
                    <a:pt x="254" y="553"/>
                  </a:cubicBezTo>
                  <a:cubicBezTo>
                    <a:pt x="258" y="553"/>
                    <a:pt x="258" y="553"/>
                    <a:pt x="258" y="553"/>
                  </a:cubicBezTo>
                  <a:cubicBezTo>
                    <a:pt x="250" y="551"/>
                    <a:pt x="240" y="549"/>
                    <a:pt x="229" y="547"/>
                  </a:cubicBezTo>
                  <a:cubicBezTo>
                    <a:pt x="229" y="547"/>
                    <a:pt x="229" y="547"/>
                    <a:pt x="229" y="547"/>
                  </a:cubicBezTo>
                  <a:cubicBezTo>
                    <a:pt x="221" y="545"/>
                    <a:pt x="212" y="543"/>
                    <a:pt x="203" y="542"/>
                  </a:cubicBezTo>
                  <a:cubicBezTo>
                    <a:pt x="203" y="542"/>
                    <a:pt x="203" y="542"/>
                    <a:pt x="203" y="542"/>
                  </a:cubicBezTo>
                  <a:cubicBezTo>
                    <a:pt x="203" y="542"/>
                    <a:pt x="202" y="542"/>
                    <a:pt x="202" y="542"/>
                  </a:cubicBezTo>
                  <a:cubicBezTo>
                    <a:pt x="200" y="542"/>
                    <a:pt x="197" y="542"/>
                    <a:pt x="195" y="541"/>
                  </a:cubicBezTo>
                  <a:cubicBezTo>
                    <a:pt x="195" y="541"/>
                    <a:pt x="195" y="541"/>
                    <a:pt x="195" y="541"/>
                  </a:cubicBezTo>
                  <a:cubicBezTo>
                    <a:pt x="195" y="541"/>
                    <a:pt x="195" y="541"/>
                    <a:pt x="195" y="541"/>
                  </a:cubicBezTo>
                  <a:cubicBezTo>
                    <a:pt x="195" y="541"/>
                    <a:pt x="195" y="541"/>
                    <a:pt x="195" y="541"/>
                  </a:cubicBezTo>
                  <a:cubicBezTo>
                    <a:pt x="195" y="541"/>
                    <a:pt x="195" y="541"/>
                    <a:pt x="195" y="541"/>
                  </a:cubicBezTo>
                  <a:cubicBezTo>
                    <a:pt x="195" y="541"/>
                    <a:pt x="195" y="541"/>
                    <a:pt x="195" y="541"/>
                  </a:cubicBezTo>
                  <a:cubicBezTo>
                    <a:pt x="195" y="541"/>
                    <a:pt x="195" y="541"/>
                    <a:pt x="195" y="540"/>
                  </a:cubicBezTo>
                  <a:cubicBezTo>
                    <a:pt x="195" y="540"/>
                    <a:pt x="195" y="540"/>
                    <a:pt x="195" y="540"/>
                  </a:cubicBezTo>
                  <a:cubicBezTo>
                    <a:pt x="202" y="517"/>
                    <a:pt x="224" y="506"/>
                    <a:pt x="242" y="504"/>
                  </a:cubicBezTo>
                  <a:cubicBezTo>
                    <a:pt x="205" y="484"/>
                    <a:pt x="161" y="467"/>
                    <a:pt x="113" y="463"/>
                  </a:cubicBezTo>
                  <a:cubicBezTo>
                    <a:pt x="37" y="457"/>
                    <a:pt x="61" y="314"/>
                    <a:pt x="91" y="216"/>
                  </a:cubicBezTo>
                  <a:cubicBezTo>
                    <a:pt x="115" y="140"/>
                    <a:pt x="152" y="58"/>
                    <a:pt x="187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58"/>
            <p:cNvSpPr/>
            <p:nvPr/>
          </p:nvSpPr>
          <p:spPr>
            <a:xfrm>
              <a:off x="7036554" y="3878957"/>
              <a:ext cx="7945" cy="2648"/>
            </a:xfrm>
            <a:custGeom>
              <a:rect b="b" l="l" r="r" t="t"/>
              <a:pathLst>
                <a:path extrusionOk="0" h="3" w="8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725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58"/>
            <p:cNvSpPr/>
            <p:nvPr/>
          </p:nvSpPr>
          <p:spPr>
            <a:xfrm>
              <a:off x="6976307" y="3828641"/>
              <a:ext cx="94673" cy="58261"/>
            </a:xfrm>
            <a:custGeom>
              <a:rect b="b" l="l" r="r" t="t"/>
              <a:pathLst>
                <a:path extrusionOk="0" h="57" w="93"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2" y="38"/>
                    <a:pt x="5" y="38"/>
                    <a:pt x="7" y="38"/>
                  </a:cubicBezTo>
                  <a:cubicBezTo>
                    <a:pt x="5" y="38"/>
                    <a:pt x="2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6"/>
                  </a:cubicBezTo>
                  <a:moveTo>
                    <a:pt x="47" y="0"/>
                  </a:moveTo>
                  <a:cubicBezTo>
                    <a:pt x="29" y="2"/>
                    <a:pt x="7" y="13"/>
                    <a:pt x="0" y="36"/>
                  </a:cubicBezTo>
                  <a:cubicBezTo>
                    <a:pt x="5" y="20"/>
                    <a:pt x="18" y="9"/>
                    <a:pt x="31" y="4"/>
                  </a:cubicBezTo>
                  <a:cubicBezTo>
                    <a:pt x="35" y="15"/>
                    <a:pt x="37" y="28"/>
                    <a:pt x="34" y="43"/>
                  </a:cubicBezTo>
                  <a:cubicBezTo>
                    <a:pt x="45" y="45"/>
                    <a:pt x="55" y="47"/>
                    <a:pt x="63" y="49"/>
                  </a:cubicBezTo>
                  <a:cubicBezTo>
                    <a:pt x="64" y="49"/>
                    <a:pt x="65" y="50"/>
                    <a:pt x="67" y="50"/>
                  </a:cubicBezTo>
                  <a:cubicBezTo>
                    <a:pt x="75" y="52"/>
                    <a:pt x="81" y="54"/>
                    <a:pt x="85" y="56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0" y="52"/>
                    <a:pt x="80" y="35"/>
                    <a:pt x="76" y="17"/>
                  </a:cubicBezTo>
                  <a:cubicBezTo>
                    <a:pt x="67" y="11"/>
                    <a:pt x="57" y="5"/>
                    <a:pt x="47" y="0"/>
                  </a:cubicBezTo>
                </a:path>
              </a:pathLst>
            </a:custGeom>
            <a:solidFill>
              <a:srgbClr val="B978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58"/>
            <p:cNvSpPr/>
            <p:nvPr/>
          </p:nvSpPr>
          <p:spPr>
            <a:xfrm>
              <a:off x="6976307" y="3865716"/>
              <a:ext cx="34427" cy="6621"/>
            </a:xfrm>
            <a:custGeom>
              <a:rect b="b" l="l" r="r" t="t"/>
              <a:pathLst>
                <a:path extrusionOk="0" h="7" w="34">
                  <a:moveTo>
                    <a:pt x="8" y="2"/>
                  </a:moveTo>
                  <a:cubicBezTo>
                    <a:pt x="17" y="3"/>
                    <a:pt x="26" y="5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6" y="5"/>
                    <a:pt x="17" y="3"/>
                    <a:pt x="8" y="2"/>
                  </a:cubicBezTo>
                  <a:moveTo>
                    <a:pt x="7" y="2"/>
                  </a:moveTo>
                  <a:cubicBezTo>
                    <a:pt x="7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BE9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58"/>
            <p:cNvSpPr/>
            <p:nvPr/>
          </p:nvSpPr>
          <p:spPr>
            <a:xfrm>
              <a:off x="6976307" y="3832614"/>
              <a:ext cx="37737" cy="39723"/>
            </a:xfrm>
            <a:custGeom>
              <a:rect b="b" l="l" r="r" t="t"/>
              <a:pathLst>
                <a:path extrusionOk="0" h="39" w="37">
                  <a:moveTo>
                    <a:pt x="31" y="0"/>
                  </a:moveTo>
                  <a:cubicBezTo>
                    <a:pt x="18" y="5"/>
                    <a:pt x="5" y="1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4"/>
                    <a:pt x="7" y="34"/>
                  </a:cubicBezTo>
                  <a:cubicBezTo>
                    <a:pt x="7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17" y="35"/>
                    <a:pt x="26" y="37"/>
                    <a:pt x="34" y="39"/>
                  </a:cubicBezTo>
                  <a:cubicBezTo>
                    <a:pt x="37" y="24"/>
                    <a:pt x="35" y="11"/>
                    <a:pt x="31" y="0"/>
                  </a:cubicBezTo>
                </a:path>
              </a:pathLst>
            </a:custGeom>
            <a:solidFill>
              <a:srgbClr val="C166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58"/>
            <p:cNvSpPr/>
            <p:nvPr/>
          </p:nvSpPr>
          <p:spPr>
            <a:xfrm>
              <a:off x="6870379" y="3326144"/>
              <a:ext cx="571349" cy="572677"/>
            </a:xfrm>
            <a:custGeom>
              <a:rect b="b" l="l" r="r" t="t"/>
              <a:pathLst>
                <a:path extrusionOk="0" h="562" w="561">
                  <a:moveTo>
                    <a:pt x="0" y="520"/>
                  </a:moveTo>
                  <a:cubicBezTo>
                    <a:pt x="0" y="520"/>
                    <a:pt x="3" y="520"/>
                    <a:pt x="7" y="520"/>
                  </a:cubicBezTo>
                  <a:cubicBezTo>
                    <a:pt x="22" y="522"/>
                    <a:pt x="59" y="527"/>
                    <a:pt x="102" y="534"/>
                  </a:cubicBezTo>
                  <a:cubicBezTo>
                    <a:pt x="145" y="541"/>
                    <a:pt x="193" y="550"/>
                    <a:pt x="227" y="561"/>
                  </a:cubicBezTo>
                  <a:cubicBezTo>
                    <a:pt x="231" y="562"/>
                    <a:pt x="236" y="562"/>
                    <a:pt x="240" y="562"/>
                  </a:cubicBezTo>
                  <a:cubicBezTo>
                    <a:pt x="260" y="562"/>
                    <a:pt x="279" y="548"/>
                    <a:pt x="282" y="526"/>
                  </a:cubicBezTo>
                  <a:cubicBezTo>
                    <a:pt x="284" y="516"/>
                    <a:pt x="285" y="505"/>
                    <a:pt x="285" y="495"/>
                  </a:cubicBezTo>
                  <a:cubicBezTo>
                    <a:pt x="285" y="464"/>
                    <a:pt x="275" y="436"/>
                    <a:pt x="252" y="412"/>
                  </a:cubicBezTo>
                  <a:cubicBezTo>
                    <a:pt x="230" y="388"/>
                    <a:pt x="194" y="367"/>
                    <a:pt x="143" y="348"/>
                  </a:cubicBezTo>
                  <a:cubicBezTo>
                    <a:pt x="142" y="352"/>
                    <a:pt x="142" y="352"/>
                    <a:pt x="142" y="352"/>
                  </a:cubicBezTo>
                  <a:cubicBezTo>
                    <a:pt x="146" y="352"/>
                    <a:pt x="146" y="352"/>
                    <a:pt x="146" y="352"/>
                  </a:cubicBezTo>
                  <a:cubicBezTo>
                    <a:pt x="153" y="270"/>
                    <a:pt x="153" y="270"/>
                    <a:pt x="153" y="270"/>
                  </a:cubicBezTo>
                  <a:cubicBezTo>
                    <a:pt x="149" y="269"/>
                    <a:pt x="149" y="269"/>
                    <a:pt x="149" y="269"/>
                  </a:cubicBezTo>
                  <a:cubicBezTo>
                    <a:pt x="149" y="273"/>
                    <a:pt x="149" y="273"/>
                    <a:pt x="149" y="273"/>
                  </a:cubicBezTo>
                  <a:cubicBezTo>
                    <a:pt x="149" y="273"/>
                    <a:pt x="149" y="273"/>
                    <a:pt x="149" y="273"/>
                  </a:cubicBezTo>
                  <a:cubicBezTo>
                    <a:pt x="149" y="273"/>
                    <a:pt x="149" y="273"/>
                    <a:pt x="149" y="273"/>
                  </a:cubicBezTo>
                  <a:cubicBezTo>
                    <a:pt x="155" y="273"/>
                    <a:pt x="249" y="273"/>
                    <a:pt x="345" y="239"/>
                  </a:cubicBezTo>
                  <a:cubicBezTo>
                    <a:pt x="394" y="221"/>
                    <a:pt x="443" y="196"/>
                    <a:pt x="482" y="158"/>
                  </a:cubicBezTo>
                  <a:cubicBezTo>
                    <a:pt x="522" y="119"/>
                    <a:pt x="552" y="68"/>
                    <a:pt x="561" y="1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544" y="65"/>
                    <a:pt x="515" y="115"/>
                    <a:pt x="477" y="152"/>
                  </a:cubicBezTo>
                  <a:cubicBezTo>
                    <a:pt x="419" y="208"/>
                    <a:pt x="340" y="236"/>
                    <a:pt x="273" y="251"/>
                  </a:cubicBezTo>
                  <a:cubicBezTo>
                    <a:pt x="207" y="265"/>
                    <a:pt x="153" y="265"/>
                    <a:pt x="149" y="265"/>
                  </a:cubicBezTo>
                  <a:cubicBezTo>
                    <a:pt x="149" y="265"/>
                    <a:pt x="149" y="265"/>
                    <a:pt x="149" y="265"/>
                  </a:cubicBezTo>
                  <a:cubicBezTo>
                    <a:pt x="145" y="265"/>
                    <a:pt x="145" y="265"/>
                    <a:pt x="145" y="265"/>
                  </a:cubicBezTo>
                  <a:cubicBezTo>
                    <a:pt x="138" y="354"/>
                    <a:pt x="138" y="354"/>
                    <a:pt x="138" y="354"/>
                  </a:cubicBezTo>
                  <a:cubicBezTo>
                    <a:pt x="140" y="355"/>
                    <a:pt x="140" y="355"/>
                    <a:pt x="140" y="355"/>
                  </a:cubicBezTo>
                  <a:cubicBezTo>
                    <a:pt x="191" y="374"/>
                    <a:pt x="225" y="394"/>
                    <a:pt x="247" y="417"/>
                  </a:cubicBezTo>
                  <a:cubicBezTo>
                    <a:pt x="268" y="440"/>
                    <a:pt x="277" y="466"/>
                    <a:pt x="277" y="495"/>
                  </a:cubicBezTo>
                  <a:cubicBezTo>
                    <a:pt x="277" y="505"/>
                    <a:pt x="276" y="515"/>
                    <a:pt x="275" y="525"/>
                  </a:cubicBezTo>
                  <a:cubicBezTo>
                    <a:pt x="271" y="542"/>
                    <a:pt x="256" y="554"/>
                    <a:pt x="240" y="554"/>
                  </a:cubicBezTo>
                  <a:cubicBezTo>
                    <a:pt x="236" y="554"/>
                    <a:pt x="233" y="554"/>
                    <a:pt x="230" y="553"/>
                  </a:cubicBezTo>
                  <a:cubicBezTo>
                    <a:pt x="189" y="541"/>
                    <a:pt x="132" y="531"/>
                    <a:pt x="85" y="523"/>
                  </a:cubicBezTo>
                  <a:cubicBezTo>
                    <a:pt x="38" y="516"/>
                    <a:pt x="1" y="512"/>
                    <a:pt x="1" y="512"/>
                  </a:cubicBezTo>
                  <a:cubicBezTo>
                    <a:pt x="0" y="520"/>
                    <a:pt x="0" y="520"/>
                    <a:pt x="0" y="5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58"/>
            <p:cNvSpPr/>
            <p:nvPr/>
          </p:nvSpPr>
          <p:spPr>
            <a:xfrm>
              <a:off x="7072304" y="2047720"/>
              <a:ext cx="193318" cy="1159254"/>
            </a:xfrm>
            <a:custGeom>
              <a:rect b="b" l="l" r="r" t="t"/>
              <a:pathLst>
                <a:path extrusionOk="0" h="1137" w="190">
                  <a:moveTo>
                    <a:pt x="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5" y="1137"/>
                    <a:pt x="55" y="1137"/>
                    <a:pt x="55" y="1137"/>
                  </a:cubicBezTo>
                  <a:cubicBezTo>
                    <a:pt x="55" y="1137"/>
                    <a:pt x="140" y="1131"/>
                    <a:pt x="165" y="1008"/>
                  </a:cubicBezTo>
                  <a:cubicBezTo>
                    <a:pt x="190" y="884"/>
                    <a:pt x="128" y="392"/>
                    <a:pt x="128" y="263"/>
                  </a:cubicBezTo>
                  <a:cubicBezTo>
                    <a:pt x="128" y="135"/>
                    <a:pt x="171" y="0"/>
                    <a:pt x="171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0" name="Google Shape;2820;p58"/>
          <p:cNvSpPr txBox="1"/>
          <p:nvPr>
            <p:ph idx="4294967295" type="body"/>
          </p:nvPr>
        </p:nvSpPr>
        <p:spPr>
          <a:xfrm>
            <a:off x="-30900" y="873325"/>
            <a:ext cx="76596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Utilize age, hemoglobin levels, liver damage scores, Gamma-GTP, and liver enzyme ratios to accurately predict smoking and drinking behaviors.</a:t>
            </a:r>
            <a:endParaRPr sz="1500"/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Recognize the high likelihood that smokers also engage in drinking, and integrate this correlation into underwriting models to enhance risk predictions and set more precise premiums.</a:t>
            </a:r>
            <a:endParaRPr sz="1500"/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Adjust premiums and risk management strategies to account for peak smoking and drinking behaviors in younger adults and the subsequent decline observed in older individuals.</a:t>
            </a:r>
            <a:endParaRPr sz="1500"/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Use elevated hemoglobin and liver damage scores as key indicators to refine risk assessments and adjust premiums accordingly.</a:t>
            </a:r>
            <a:endParaRPr sz="15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500"/>
              <a:t>Shift from relying on self-reported data to leveraging predictive analytics for setting premiums, ensuring fair and accurate pricing based on actual risk profiles</a:t>
            </a:r>
            <a:r>
              <a:rPr lang="en-GB" sz="1300"/>
              <a:t>.</a:t>
            </a:r>
            <a:endParaRPr sz="13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59"/>
          <p:cNvSpPr txBox="1"/>
          <p:nvPr>
            <p:ph idx="2" type="title"/>
          </p:nvPr>
        </p:nvSpPr>
        <p:spPr>
          <a:xfrm>
            <a:off x="720000" y="14046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59"/>
          <p:cNvSpPr txBox="1"/>
          <p:nvPr>
            <p:ph idx="3" type="title"/>
          </p:nvPr>
        </p:nvSpPr>
        <p:spPr>
          <a:xfrm>
            <a:off x="720000" y="27618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59"/>
          <p:cNvSpPr txBox="1"/>
          <p:nvPr>
            <p:ph idx="4" type="title"/>
          </p:nvPr>
        </p:nvSpPr>
        <p:spPr>
          <a:xfrm>
            <a:off x="3419275" y="14046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59"/>
          <p:cNvSpPr txBox="1"/>
          <p:nvPr>
            <p:ph idx="5" type="title"/>
          </p:nvPr>
        </p:nvSpPr>
        <p:spPr>
          <a:xfrm>
            <a:off x="3419275" y="27618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59"/>
          <p:cNvSpPr txBox="1"/>
          <p:nvPr>
            <p:ph idx="6" type="title"/>
          </p:nvPr>
        </p:nvSpPr>
        <p:spPr>
          <a:xfrm>
            <a:off x="6118550" y="140468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59"/>
          <p:cNvSpPr txBox="1"/>
          <p:nvPr>
            <p:ph idx="7" type="title"/>
          </p:nvPr>
        </p:nvSpPr>
        <p:spPr>
          <a:xfrm>
            <a:off x="6118550" y="276189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59"/>
          <p:cNvSpPr txBox="1"/>
          <p:nvPr>
            <p:ph idx="1" type="subTitle"/>
          </p:nvPr>
        </p:nvSpPr>
        <p:spPr>
          <a:xfrm>
            <a:off x="720000" y="1751775"/>
            <a:ext cx="23055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59"/>
          <p:cNvSpPr txBox="1"/>
          <p:nvPr>
            <p:ph idx="8" type="subTitle"/>
          </p:nvPr>
        </p:nvSpPr>
        <p:spPr>
          <a:xfrm>
            <a:off x="3419275" y="1751775"/>
            <a:ext cx="23055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59"/>
          <p:cNvSpPr txBox="1"/>
          <p:nvPr>
            <p:ph idx="9" type="subTitle"/>
          </p:nvPr>
        </p:nvSpPr>
        <p:spPr>
          <a:xfrm>
            <a:off x="6118550" y="1751775"/>
            <a:ext cx="23055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59"/>
          <p:cNvSpPr txBox="1"/>
          <p:nvPr>
            <p:ph idx="13" type="subTitle"/>
          </p:nvPr>
        </p:nvSpPr>
        <p:spPr>
          <a:xfrm>
            <a:off x="720000" y="3109050"/>
            <a:ext cx="23055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59"/>
          <p:cNvSpPr txBox="1"/>
          <p:nvPr>
            <p:ph idx="14" type="subTitle"/>
          </p:nvPr>
        </p:nvSpPr>
        <p:spPr>
          <a:xfrm>
            <a:off x="3419275" y="3109050"/>
            <a:ext cx="23055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59"/>
          <p:cNvSpPr txBox="1"/>
          <p:nvPr>
            <p:ph idx="15" type="subTitle"/>
          </p:nvPr>
        </p:nvSpPr>
        <p:spPr>
          <a:xfrm>
            <a:off x="6118550" y="3109050"/>
            <a:ext cx="23055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60"/>
          <p:cNvSpPr txBox="1"/>
          <p:nvPr>
            <p:ph type="title"/>
          </p:nvPr>
        </p:nvSpPr>
        <p:spPr>
          <a:xfrm>
            <a:off x="752325" y="3183500"/>
            <a:ext cx="4682400" cy="14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lt1"/>
                </a:solidFill>
              </a:rPr>
              <a:t>Thank you!</a:t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4"/>
          <p:cNvSpPr txBox="1"/>
          <p:nvPr>
            <p:ph type="title"/>
          </p:nvPr>
        </p:nvSpPr>
        <p:spPr>
          <a:xfrm>
            <a:off x="522400" y="231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2348" name="Google Shape;2348;p44"/>
          <p:cNvSpPr txBox="1"/>
          <p:nvPr>
            <p:ph idx="4294967295" type="body"/>
          </p:nvPr>
        </p:nvSpPr>
        <p:spPr>
          <a:xfrm>
            <a:off x="548925" y="1017725"/>
            <a:ext cx="59871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Underwriting</a:t>
            </a:r>
            <a:r>
              <a:rPr lang="en-GB" sz="1800"/>
              <a:t>: Insurance firms assess risk to determine premiums and policy terms.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Health Assessment</a:t>
            </a:r>
            <a:r>
              <a:rPr lang="en-GB" sz="1800"/>
              <a:t>: Evaluates medical history, lifestyle choices (e.g., smoking, drinking), and current health to identify potential risks.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Predictive Need</a:t>
            </a:r>
            <a:r>
              <a:rPr lang="en-GB" sz="1800"/>
              <a:t>: Applicants might conceal smoking or drinking habits, so firms need predictive tools to accurately assess these risks.</a:t>
            </a:r>
            <a:endParaRPr sz="260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D1D2D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9" name="Google Shape;23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400" y="651975"/>
            <a:ext cx="2569726" cy="256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45"/>
          <p:cNvSpPr txBox="1"/>
          <p:nvPr>
            <p:ph idx="2" type="subTitle"/>
          </p:nvPr>
        </p:nvSpPr>
        <p:spPr>
          <a:xfrm>
            <a:off x="1228325" y="1608750"/>
            <a:ext cx="3120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 is from South Korea’s National Health Insurance Service via Kaggle</a:t>
            </a:r>
            <a:endParaRPr sz="1400"/>
          </a:p>
        </p:txBody>
      </p:sp>
      <p:sp>
        <p:nvSpPr>
          <p:cNvPr id="2355" name="Google Shape;2355;p45"/>
          <p:cNvSpPr txBox="1"/>
          <p:nvPr>
            <p:ph idx="3" type="subTitle"/>
          </p:nvPr>
        </p:nvSpPr>
        <p:spPr>
          <a:xfrm>
            <a:off x="5172775" y="1564950"/>
            <a:ext cx="31200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Includes standard health metrics and indicators like blood pressure, cholesterol, liver, and kidney function</a:t>
            </a:r>
            <a:endParaRPr sz="1400"/>
          </a:p>
        </p:txBody>
      </p:sp>
      <p:sp>
        <p:nvSpPr>
          <p:cNvPr id="2356" name="Google Shape;2356;p45"/>
          <p:cNvSpPr txBox="1"/>
          <p:nvPr>
            <p:ph idx="5" type="subTitle"/>
          </p:nvPr>
        </p:nvSpPr>
        <p:spPr>
          <a:xfrm>
            <a:off x="2793577" y="3128475"/>
            <a:ext cx="3556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Goal is to predict drinking and smoking habits and identify key indicators using a subset of 100,000 rows.</a:t>
            </a:r>
            <a:endParaRPr/>
          </a:p>
        </p:txBody>
      </p:sp>
      <p:sp>
        <p:nvSpPr>
          <p:cNvPr id="2357" name="Google Shape;2357;p45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2358" name="Google Shape;2358;p45"/>
          <p:cNvSpPr txBox="1"/>
          <p:nvPr>
            <p:ph idx="1" type="subTitle"/>
          </p:nvPr>
        </p:nvSpPr>
        <p:spPr>
          <a:xfrm>
            <a:off x="1228318" y="1159050"/>
            <a:ext cx="31200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</a:t>
            </a:r>
            <a:endParaRPr/>
          </a:p>
        </p:txBody>
      </p:sp>
      <p:sp>
        <p:nvSpPr>
          <p:cNvPr id="2359" name="Google Shape;2359;p45"/>
          <p:cNvSpPr txBox="1"/>
          <p:nvPr>
            <p:ph idx="7" type="subTitle"/>
          </p:nvPr>
        </p:nvSpPr>
        <p:spPr>
          <a:xfrm>
            <a:off x="5172767" y="1083825"/>
            <a:ext cx="31200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</a:t>
            </a:r>
            <a:endParaRPr/>
          </a:p>
        </p:txBody>
      </p:sp>
      <p:sp>
        <p:nvSpPr>
          <p:cNvPr id="2360" name="Google Shape;2360;p45"/>
          <p:cNvSpPr txBox="1"/>
          <p:nvPr>
            <p:ph idx="8" type="subTitle"/>
          </p:nvPr>
        </p:nvSpPr>
        <p:spPr>
          <a:xfrm>
            <a:off x="2773230" y="2678775"/>
            <a:ext cx="31200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pic>
        <p:nvPicPr>
          <p:cNvPr id="2361" name="Google Shape;2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175" y="26530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75" y="1254050"/>
            <a:ext cx="379825" cy="3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837" y="1140475"/>
            <a:ext cx="450450" cy="4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46"/>
          <p:cNvSpPr txBox="1"/>
          <p:nvPr>
            <p:ph idx="2" type="subTitle"/>
          </p:nvPr>
        </p:nvSpPr>
        <p:spPr>
          <a:xfrm>
            <a:off x="1221550" y="1603775"/>
            <a:ext cx="3530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Pre- Feature Engineering and Post- Feature Engineering Analysis</a:t>
            </a:r>
            <a:endParaRPr sz="1500"/>
          </a:p>
        </p:txBody>
      </p:sp>
      <p:sp>
        <p:nvSpPr>
          <p:cNvPr id="2369" name="Google Shape;2369;p46"/>
          <p:cNvSpPr txBox="1"/>
          <p:nvPr>
            <p:ph idx="3" type="subTitle"/>
          </p:nvPr>
        </p:nvSpPr>
        <p:spPr>
          <a:xfrm>
            <a:off x="5591533" y="1603775"/>
            <a:ext cx="3620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Features created to improve the accuracy of our prediction</a:t>
            </a:r>
            <a:endParaRPr/>
          </a:p>
        </p:txBody>
      </p:sp>
      <p:sp>
        <p:nvSpPr>
          <p:cNvPr id="2370" name="Google Shape;2370;p46"/>
          <p:cNvSpPr txBox="1"/>
          <p:nvPr>
            <p:ph idx="4" type="subTitle"/>
          </p:nvPr>
        </p:nvSpPr>
        <p:spPr>
          <a:xfrm>
            <a:off x="1221550" y="3123500"/>
            <a:ext cx="3530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Classification algorithms that we chose for our predictions</a:t>
            </a:r>
            <a:endParaRPr sz="1500"/>
          </a:p>
        </p:txBody>
      </p:sp>
      <p:sp>
        <p:nvSpPr>
          <p:cNvPr id="2371" name="Google Shape;2371;p46"/>
          <p:cNvSpPr txBox="1"/>
          <p:nvPr>
            <p:ph idx="5" type="subTitle"/>
          </p:nvPr>
        </p:nvSpPr>
        <p:spPr>
          <a:xfrm>
            <a:off x="5591533" y="3123500"/>
            <a:ext cx="3620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Best-fit model for our Dataset and conclusions of the analysis</a:t>
            </a:r>
            <a:endParaRPr sz="1500"/>
          </a:p>
        </p:txBody>
      </p:sp>
      <p:sp>
        <p:nvSpPr>
          <p:cNvPr id="2372" name="Google Shape;2372;p46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2373" name="Google Shape;2373;p46"/>
          <p:cNvSpPr txBox="1"/>
          <p:nvPr>
            <p:ph idx="1" type="subTitle"/>
          </p:nvPr>
        </p:nvSpPr>
        <p:spPr>
          <a:xfrm>
            <a:off x="1221550" y="1154075"/>
            <a:ext cx="37314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  <p:sp>
        <p:nvSpPr>
          <p:cNvPr id="2374" name="Google Shape;2374;p46"/>
          <p:cNvSpPr txBox="1"/>
          <p:nvPr>
            <p:ph idx="6" type="subTitle"/>
          </p:nvPr>
        </p:nvSpPr>
        <p:spPr>
          <a:xfrm>
            <a:off x="1221551" y="2673800"/>
            <a:ext cx="37314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 Used</a:t>
            </a:r>
            <a:endParaRPr/>
          </a:p>
        </p:txBody>
      </p:sp>
      <p:sp>
        <p:nvSpPr>
          <p:cNvPr id="2375" name="Google Shape;2375;p46"/>
          <p:cNvSpPr txBox="1"/>
          <p:nvPr>
            <p:ph idx="7" type="subTitle"/>
          </p:nvPr>
        </p:nvSpPr>
        <p:spPr>
          <a:xfrm>
            <a:off x="5591524" y="1154075"/>
            <a:ext cx="36201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2376" name="Google Shape;2376;p46"/>
          <p:cNvSpPr txBox="1"/>
          <p:nvPr>
            <p:ph idx="8" type="subTitle"/>
          </p:nvPr>
        </p:nvSpPr>
        <p:spPr>
          <a:xfrm>
            <a:off x="5591524" y="2673800"/>
            <a:ext cx="36201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Insights and Conclusions</a:t>
            </a:r>
            <a:endParaRPr/>
          </a:p>
        </p:txBody>
      </p:sp>
      <p:pic>
        <p:nvPicPr>
          <p:cNvPr id="2377" name="Google Shape;23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00" y="1272875"/>
            <a:ext cx="440700" cy="4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8" y="2776125"/>
            <a:ext cx="423575" cy="4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640" y="2724952"/>
            <a:ext cx="423575" cy="4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650" y="1281437"/>
            <a:ext cx="423575" cy="4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47"/>
          <p:cNvSpPr txBox="1"/>
          <p:nvPr>
            <p:ph type="title"/>
          </p:nvPr>
        </p:nvSpPr>
        <p:spPr>
          <a:xfrm>
            <a:off x="521250" y="0"/>
            <a:ext cx="81015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1"/>
                </a:solidFill>
              </a:rPr>
              <a:t>Preliminary Data Analysis and Visualizations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2386" name="Google Shape;2386;p47"/>
          <p:cNvSpPr txBox="1"/>
          <p:nvPr/>
        </p:nvSpPr>
        <p:spPr>
          <a:xfrm>
            <a:off x="3264850" y="458375"/>
            <a:ext cx="3334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SMOKING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7" name="Google Shape;23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388" y="2872188"/>
            <a:ext cx="4860548" cy="2340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8" name="Google Shape;2388;p47"/>
          <p:cNvGrpSpPr/>
          <p:nvPr/>
        </p:nvGrpSpPr>
        <p:grpSpPr>
          <a:xfrm>
            <a:off x="2274225" y="877100"/>
            <a:ext cx="4808876" cy="1995100"/>
            <a:chOff x="2300063" y="918875"/>
            <a:chExt cx="4808876" cy="1995100"/>
          </a:xfrm>
        </p:grpSpPr>
        <p:pic>
          <p:nvPicPr>
            <p:cNvPr id="2389" name="Google Shape;2389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0063" y="918875"/>
              <a:ext cx="4808876" cy="199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0" name="Google Shape;2390;p47"/>
            <p:cNvSpPr/>
            <p:nvPr/>
          </p:nvSpPr>
          <p:spPr>
            <a:xfrm>
              <a:off x="6599350" y="1075625"/>
              <a:ext cx="393000" cy="1257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FEFCF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48"/>
          <p:cNvSpPr txBox="1"/>
          <p:nvPr/>
        </p:nvSpPr>
        <p:spPr>
          <a:xfrm>
            <a:off x="2904750" y="9675"/>
            <a:ext cx="3334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</a:t>
            </a:r>
            <a:r>
              <a:rPr b="1"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DRINKING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6" name="Google Shape;23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00" y="498040"/>
            <a:ext cx="3334498" cy="244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400" y="554750"/>
            <a:ext cx="4657774" cy="232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562" y="2939008"/>
            <a:ext cx="4786874" cy="198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49"/>
          <p:cNvSpPr txBox="1"/>
          <p:nvPr>
            <p:ph type="title"/>
          </p:nvPr>
        </p:nvSpPr>
        <p:spPr>
          <a:xfrm>
            <a:off x="720000" y="277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graphicFrame>
        <p:nvGraphicFramePr>
          <p:cNvPr id="2404" name="Google Shape;2404;p49"/>
          <p:cNvGraphicFramePr/>
          <p:nvPr/>
        </p:nvGraphicFramePr>
        <p:xfrm>
          <a:off x="1184575" y="108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{B0DF1E37-023A-42A6-9487-2E6DF90A35A9}</a:tableStyleId>
              </a:tblPr>
              <a:tblGrid>
                <a:gridCol w="1844550"/>
                <a:gridCol w="4930300"/>
              </a:tblGrid>
              <a:tr h="4289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Barlow Black"/>
                          <a:ea typeface="Barlow Black"/>
                          <a:cs typeface="Barlow Black"/>
                          <a:sym typeface="Barlow Black"/>
                        </a:rPr>
                        <a:t>Key Variables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hMerge="1"/>
              </a:tr>
              <a:tr h="32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Hearing_State</a:t>
                      </a:r>
                      <a:endParaRPr b="1"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Classifies as faulty if either left/right hearing is faulty</a:t>
                      </a:r>
                      <a:endParaRPr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HDL_LDL_Ratio</a:t>
                      </a:r>
                      <a:endParaRPr b="1"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Ratio of HDL and LDL 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Cholesterol</a:t>
                      </a:r>
                      <a:endParaRPr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BMI</a:t>
                      </a:r>
                      <a:endParaRPr b="1"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(weight/height^2)</a:t>
                      </a:r>
                      <a:endParaRPr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Total_HDL_Ratio</a:t>
                      </a:r>
                      <a:endParaRPr b="1"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Ratio of Total 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Cholesterol and HDL</a:t>
                      </a:r>
                      <a:endParaRPr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Liver_Enzyme_Ratio</a:t>
                      </a:r>
                      <a:endParaRPr b="1"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SGOT_AST/ SGOT_ALT</a:t>
                      </a:r>
                      <a:endParaRPr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Liver_damage_score</a:t>
                      </a:r>
                      <a:endParaRPr b="1"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gamma_GTP + SGOT_ALT</a:t>
                      </a:r>
                      <a:endParaRPr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31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Smoking_Status</a:t>
                      </a:r>
                      <a:endParaRPr b="1"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Factorised smoking status - 0/1</a:t>
                      </a:r>
                      <a:endParaRPr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3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Drinking_Status</a:t>
                      </a:r>
                      <a:endParaRPr b="1"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Factorised drinking status - 0/1</a:t>
                      </a:r>
                      <a:endParaRPr sz="12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50"/>
          <p:cNvSpPr txBox="1"/>
          <p:nvPr>
            <p:ph type="title"/>
          </p:nvPr>
        </p:nvSpPr>
        <p:spPr>
          <a:xfrm>
            <a:off x="1656675" y="123775"/>
            <a:ext cx="60630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1"/>
                </a:solidFill>
              </a:rPr>
              <a:t>Post-Feature Engineering Analysis</a:t>
            </a:r>
            <a:r>
              <a:rPr lang="en-GB" sz="2900">
                <a:latin typeface="Lato"/>
                <a:ea typeface="Lato"/>
                <a:cs typeface="Lato"/>
                <a:sym typeface="Lato"/>
              </a:rPr>
              <a:t>						</a:t>
            </a:r>
            <a:r>
              <a:rPr lang="en-GB" sz="100">
                <a:latin typeface="Lato"/>
                <a:ea typeface="Lato"/>
                <a:cs typeface="Lato"/>
                <a:sym typeface="Lato"/>
              </a:rPr>
              <a:t>SMOKIN</a:t>
            </a:r>
            <a:endParaRPr sz="2900"/>
          </a:p>
        </p:txBody>
      </p:sp>
      <p:sp>
        <p:nvSpPr>
          <p:cNvPr id="2410" name="Google Shape;2410;p50"/>
          <p:cNvSpPr txBox="1"/>
          <p:nvPr/>
        </p:nvSpPr>
        <p:spPr>
          <a:xfrm>
            <a:off x="3806250" y="477175"/>
            <a:ext cx="1531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SMOKING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1" name="Google Shape;24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375" y="1216462"/>
            <a:ext cx="3323600" cy="27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550" y="1132700"/>
            <a:ext cx="3557475" cy="28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51"/>
          <p:cNvSpPr txBox="1"/>
          <p:nvPr>
            <p:ph type="title"/>
          </p:nvPr>
        </p:nvSpPr>
        <p:spPr>
          <a:xfrm>
            <a:off x="3567750" y="-17700"/>
            <a:ext cx="18561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                                </a:t>
            </a:r>
            <a:r>
              <a:rPr b="1" lang="en-GB" sz="2200">
                <a:latin typeface="Lato"/>
                <a:ea typeface="Lato"/>
                <a:cs typeface="Lato"/>
                <a:sym typeface="Lato"/>
              </a:rPr>
              <a:t>DRINKING</a:t>
            </a:r>
            <a:endParaRPr sz="2800"/>
          </a:p>
        </p:txBody>
      </p:sp>
      <p:pic>
        <p:nvPicPr>
          <p:cNvPr id="2418" name="Google Shape;24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650" y="1384750"/>
            <a:ext cx="5738698" cy="228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moking Addiction by Slidesgo">
  <a:themeElements>
    <a:clrScheme name="Simple Light">
      <a:dk1>
        <a:srgbClr val="38302C"/>
      </a:dk1>
      <a:lt1>
        <a:srgbClr val="96300C"/>
      </a:lt1>
      <a:dk2>
        <a:srgbClr val="FFFCFC"/>
      </a:dk2>
      <a:lt2>
        <a:srgbClr val="C73C0B"/>
      </a:lt2>
      <a:accent1>
        <a:srgbClr val="EE5F2C"/>
      </a:accent1>
      <a:accent2>
        <a:srgbClr val="947E77"/>
      </a:accent2>
      <a:accent3>
        <a:srgbClr val="CCB0A6"/>
      </a:accent3>
      <a:accent4>
        <a:srgbClr val="EECBBF"/>
      </a:accent4>
      <a:accent5>
        <a:srgbClr val="FCE5DC"/>
      </a:accent5>
      <a:accent6>
        <a:srgbClr val="FFFFFF"/>
      </a:accent6>
      <a:hlink>
        <a:srgbClr val="3830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